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2B91-A051-482C-8FDF-129FCEA863CE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9101-B06A-4AF8-8B75-E50616CB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2B91-A051-482C-8FDF-129FCEA863CE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9101-B06A-4AF8-8B75-E50616CB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2B91-A051-482C-8FDF-129FCEA863CE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9101-B06A-4AF8-8B75-E50616CB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2B91-A051-482C-8FDF-129FCEA863CE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9101-B06A-4AF8-8B75-E50616CB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2B91-A051-482C-8FDF-129FCEA863CE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9101-B06A-4AF8-8B75-E50616CB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2B91-A051-482C-8FDF-129FCEA863CE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9101-B06A-4AF8-8B75-E50616CB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2B91-A051-482C-8FDF-129FCEA863CE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9101-B06A-4AF8-8B75-E50616CB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2B91-A051-482C-8FDF-129FCEA863CE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9101-B06A-4AF8-8B75-E50616CB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2B91-A051-482C-8FDF-129FCEA863CE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9101-B06A-4AF8-8B75-E50616CB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2B91-A051-482C-8FDF-129FCEA863CE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9101-B06A-4AF8-8B75-E50616CB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2B91-A051-482C-8FDF-129FCEA863CE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9101-B06A-4AF8-8B75-E50616CB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2B91-A051-482C-8FDF-129FCEA863CE}" type="datetimeFigureOut">
              <a:rPr lang="ru-RU" smtClean="0"/>
              <a:pPr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39101-B06A-4AF8-8B75-E50616CB9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600" b="1" dirty="0" smtClean="0"/>
              <a:t>«Герб Нижнего Новгорода</a:t>
            </a:r>
            <a:r>
              <a:rPr lang="ru-RU" sz="1600" dirty="0" smtClean="0"/>
              <a:t>».   Коллективная работа детей подготовительной к школе группы «Петушок»</a:t>
            </a:r>
            <a:br>
              <a:rPr lang="ru-RU" sz="1600" dirty="0" smtClean="0"/>
            </a:br>
            <a:r>
              <a:rPr lang="ru-RU" sz="1600" dirty="0" smtClean="0"/>
              <a:t> МДОУ № 24 «Полянка» г. Кстово Нижегородской обл.</a:t>
            </a:r>
            <a:br>
              <a:rPr lang="ru-RU" sz="1600" dirty="0" smtClean="0"/>
            </a:br>
            <a:r>
              <a:rPr lang="ru-RU" sz="1600" dirty="0" smtClean="0"/>
              <a:t> Воспитатель Белоногова Ирина Сергеевна.                  Контактный телефон :  8906 361 5665 </a:t>
            </a:r>
            <a:br>
              <a:rPr lang="ru-RU" sz="1600" dirty="0" smtClean="0"/>
            </a:br>
            <a:r>
              <a:rPr lang="ru-RU" sz="1600" dirty="0" smtClean="0"/>
              <a:t>Техника исполнения: вышивка </a:t>
            </a:r>
            <a:r>
              <a:rPr lang="ru-RU" sz="1600" dirty="0" err="1" smtClean="0"/>
              <a:t>биссером</a:t>
            </a:r>
            <a:r>
              <a:rPr lang="ru-RU" sz="1600" dirty="0" smtClean="0"/>
              <a:t>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P10806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84784"/>
            <a:ext cx="3641452" cy="496855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/>
              <a:t>«</a:t>
            </a:r>
            <a:r>
              <a:rPr lang="ru-RU" sz="1400" b="1" dirty="0" smtClean="0"/>
              <a:t>Герб Нижнего Новгорода</a:t>
            </a:r>
            <a:r>
              <a:rPr lang="ru-RU" sz="1400" dirty="0" smtClean="0"/>
              <a:t>».   Выполнил </a:t>
            </a:r>
            <a:r>
              <a:rPr lang="ru-RU" sz="1400" b="1" dirty="0" err="1" smtClean="0"/>
              <a:t>Юхлин</a:t>
            </a:r>
            <a:r>
              <a:rPr lang="ru-RU" sz="1400" b="1" dirty="0" smtClean="0"/>
              <a:t> Андрей</a:t>
            </a:r>
            <a:r>
              <a:rPr lang="ru-RU" sz="1400" dirty="0" smtClean="0"/>
              <a:t>, 7 лет,</a:t>
            </a:r>
            <a:br>
              <a:rPr lang="ru-RU" sz="1400" dirty="0" smtClean="0"/>
            </a:br>
            <a:r>
              <a:rPr lang="ru-RU" sz="1400" dirty="0" smtClean="0"/>
              <a:t> МДОУ № 24 «Полянка» г. Кстово Нижегородской обл., подготовительная к школе группа.</a:t>
            </a:r>
            <a:br>
              <a:rPr lang="ru-RU" sz="1400" dirty="0" smtClean="0"/>
            </a:br>
            <a:r>
              <a:rPr lang="ru-RU" sz="1400" dirty="0" smtClean="0"/>
              <a:t> Техника исполнения: </a:t>
            </a:r>
            <a:r>
              <a:rPr lang="ru-RU" sz="1400" dirty="0" err="1" smtClean="0"/>
              <a:t>пластилинопластика</a:t>
            </a:r>
            <a:r>
              <a:rPr lang="ru-RU" sz="1400" dirty="0" smtClean="0"/>
              <a:t>. </a:t>
            </a:r>
            <a:br>
              <a:rPr lang="ru-RU" sz="1400" dirty="0" smtClean="0"/>
            </a:br>
            <a:r>
              <a:rPr lang="ru-RU" sz="1400" dirty="0" smtClean="0"/>
              <a:t>Контактный телефон :  89524407462</a:t>
            </a:r>
            <a:endParaRPr lang="ru-RU" sz="1400" dirty="0"/>
          </a:p>
        </p:txBody>
      </p:sp>
      <p:pic>
        <p:nvPicPr>
          <p:cNvPr id="4" name="Содержимое 3" descr="P10806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00200"/>
            <a:ext cx="3713460" cy="492514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>«</a:t>
            </a:r>
            <a:r>
              <a:rPr lang="ru-RU" sz="1800" b="1" dirty="0" smtClean="0"/>
              <a:t>Крошка Олененок</a:t>
            </a:r>
            <a:r>
              <a:rPr lang="ru-RU" sz="1800" dirty="0" smtClean="0"/>
              <a:t>».  Выполнила  </a:t>
            </a:r>
            <a:r>
              <a:rPr lang="ru-RU" sz="1800" b="1" dirty="0" err="1" smtClean="0"/>
              <a:t>Варнашова</a:t>
            </a:r>
            <a:r>
              <a:rPr lang="ru-RU" sz="1800" b="1" dirty="0" smtClean="0"/>
              <a:t> Даша</a:t>
            </a:r>
            <a:r>
              <a:rPr lang="ru-RU" sz="1800" dirty="0" smtClean="0"/>
              <a:t>,   7 лет </a:t>
            </a:r>
            <a:br>
              <a:rPr lang="ru-RU" sz="1800" dirty="0" smtClean="0"/>
            </a:br>
            <a:r>
              <a:rPr lang="ru-RU" sz="1800" dirty="0" smtClean="0"/>
              <a:t>МДОУ № 24 «Полянка» г. Кстово Нижегородской обл., подготовительная к школе группа.</a:t>
            </a:r>
            <a:br>
              <a:rPr lang="ru-RU" sz="1800" dirty="0" smtClean="0"/>
            </a:br>
            <a:r>
              <a:rPr lang="ru-RU" sz="1800" dirty="0" smtClean="0"/>
              <a:t> Техника исполнения: </a:t>
            </a:r>
            <a:r>
              <a:rPr lang="ru-RU" sz="1800" b="1" dirty="0" smtClean="0"/>
              <a:t>ковровая вышивка</a:t>
            </a:r>
            <a:r>
              <a:rPr lang="ru-RU" sz="1800" dirty="0" smtClean="0"/>
              <a:t>. </a:t>
            </a:r>
            <a:br>
              <a:rPr lang="ru-RU" sz="1800" dirty="0" smtClean="0"/>
            </a:br>
            <a:r>
              <a:rPr lang="ru-RU" sz="1800" dirty="0" smtClean="0"/>
              <a:t>Контактный телефон 8950 368 0413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P10806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84784"/>
            <a:ext cx="4176464" cy="50405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/>
              <a:t>«</a:t>
            </a:r>
            <a:r>
              <a:rPr lang="ru-RU" sz="1400" b="1" dirty="0" smtClean="0"/>
              <a:t>Страна </a:t>
            </a:r>
            <a:r>
              <a:rPr lang="ru-RU" sz="1400" b="1" dirty="0" err="1" smtClean="0"/>
              <a:t>Оления</a:t>
            </a:r>
            <a:r>
              <a:rPr lang="ru-RU" sz="1400" dirty="0" smtClean="0"/>
              <a:t>» коллективная работа детей подготовительной к школе группы «Петушок»</a:t>
            </a:r>
            <a:br>
              <a:rPr lang="ru-RU" sz="1400" dirty="0" smtClean="0"/>
            </a:br>
            <a:r>
              <a:rPr lang="ru-RU" sz="1400" dirty="0" smtClean="0"/>
              <a:t>МДОУ № 24 «Полянка» г. Кстово Нижегородской области</a:t>
            </a:r>
            <a:br>
              <a:rPr lang="ru-RU" sz="1400" dirty="0" smtClean="0"/>
            </a:br>
            <a:r>
              <a:rPr lang="ru-RU" sz="1400" dirty="0" smtClean="0"/>
              <a:t>Воспитатель </a:t>
            </a:r>
            <a:r>
              <a:rPr lang="ru-RU" sz="1400" dirty="0" err="1" smtClean="0"/>
              <a:t>Жаровских</a:t>
            </a:r>
            <a:r>
              <a:rPr lang="ru-RU" sz="1400" dirty="0" smtClean="0"/>
              <a:t> Наталья Ивановна.   Конт. </a:t>
            </a:r>
            <a:r>
              <a:rPr lang="ru-RU" sz="1400" dirty="0"/>
              <a:t>т</a:t>
            </a:r>
            <a:r>
              <a:rPr lang="ru-RU" sz="1400" dirty="0" smtClean="0"/>
              <a:t>елефон    8906 361 5665</a:t>
            </a:r>
            <a:br>
              <a:rPr lang="ru-RU" sz="1400" dirty="0" smtClean="0"/>
            </a:br>
            <a:r>
              <a:rPr lang="ru-RU" sz="1400" dirty="0" smtClean="0"/>
              <a:t>Техника исполнения «</a:t>
            </a:r>
            <a:r>
              <a:rPr lang="ru-RU" sz="1400" dirty="0" err="1" smtClean="0"/>
              <a:t>пластилинопластика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pic>
        <p:nvPicPr>
          <p:cNvPr id="4" name="Содержимое 3" descr="P1080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51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«Герб Нижнего Новгорода».   Коллективная работа детей подготовительной к школе группы «Петушок»  МДОУ № 24 «Полянка» г. Кстово Нижегородской обл.  Воспитатель Белоногова Ирина Сергеевна.                  Контактный телефон :  8906 361 5665  Техника исполнения: вышивка биссером.  </vt:lpstr>
      <vt:lpstr>«Герб Нижнего Новгорода».   Выполнил Юхлин Андрей, 7 лет,  МДОУ № 24 «Полянка» г. Кстово Нижегородской обл., подготовительная к школе группа.  Техника исполнения: пластилинопластика.  Контактный телефон :  89524407462</vt:lpstr>
      <vt:lpstr>«Крошка Олененок».  Выполнила  Варнашова Даша,   7 лет  МДОУ № 24 «Полянка» г. Кстово Нижегородской обл., подготовительная к школе группа.  Техника исполнения: ковровая вышивка.  Контактный телефон 8950 368 0413 </vt:lpstr>
      <vt:lpstr>«Страна Оления» коллективная работа детей подготовительной к школе группы «Петушок» МДОУ № 24 «Полянка» г. Кстово Нижегородской области Воспитатель Жаровских Наталья Ивановна.   Конт. телефон    8906 361 5665 Техника исполнения «пластилинопластика»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4</cp:revision>
  <dcterms:created xsi:type="dcterms:W3CDTF">2011-04-09T12:06:51Z</dcterms:created>
  <dcterms:modified xsi:type="dcterms:W3CDTF">2011-04-09T12:28:43Z</dcterms:modified>
</cp:coreProperties>
</file>