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2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E2B7-EAAB-4C75-A7ED-26FF28A010FC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32DF2-262E-40AA-BCD8-88CBC295D4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42910" y="357166"/>
            <a:ext cx="778674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Старый Нижний молодым!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027" name="Picture 3" descr="C:\Documents and Settings\Lesika\Рабочий стол\Нижний Новгород\Картинки_НН\Зима\05286b3ed40f82a556f584e5413e4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443680" cy="4840543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5000" contrast="1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785794"/>
            <a:ext cx="79296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Нижний Новгород  мой родной и, конечно же, любимый город!  Я родилась здесь, в этом городе живут  мои родные бабушка и дедушка, здесь мои друзья и все дорогие мне люди. Наш город является культурным центром, здесь много интересных мест. Главной достопримечательностью является Кремль. Также в нашем городе много  музеев, театров, исторических монументов, множество парков, два больших зоопарка и замечательный цирк и планетарий. Этот город поистине красив, хотя он построен очень давно. Но мне бы сейчас хотелось рассказать о своем любимом месте.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C:\Documents and Settings\Lesika\Рабочий стол\Нижний Новгород\Нижний Новгород\фото\SAM_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714620"/>
            <a:ext cx="6871339" cy="335758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72264" y="6000768"/>
            <a:ext cx="2000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из моего окна)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000" contras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28596" y="1142984"/>
            <a:ext cx="235742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Я живу не далеко от парка имени Кулибина. С рождения мне близок этот парк. Сначала я каталась по дорожкам парка в коляске, затем мое любимое место стала детская площадка, где с ветерком можно было прокатиться с горки, покачаться на качели, побегать по зеленой травке, поплести венки из цветов. И сейчас эта площадка существует, только стала еще лучше.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1987" name="Picture 3" descr="C:\Documents and Settings\Lesika\Рабочий стол\Нижний Новгород\Нижний Новгород\фото\SAM_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14422"/>
            <a:ext cx="578654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000628" y="928670"/>
            <a:ext cx="278608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Прогуливаясь по парку, мы можем увидеть памятник Максиму Горькому, а в глубине парка находится стела с барельефом на могиле бабушки Горького Акулины Ивановны Кашириной.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3010" name="Picture 2" descr="C:\Documents and Settings\Lesika\Рабочий стол\Нижний Новгород\Нижний Новгород\фото\SAM_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3357586" cy="5786454"/>
          </a:xfrm>
          <a:prstGeom prst="rect">
            <a:avLst/>
          </a:prstGeom>
          <a:noFill/>
        </p:spPr>
      </p:pic>
      <p:pic>
        <p:nvPicPr>
          <p:cNvPr id="43011" name="Picture 3" descr="C:\Documents and Settings\Lesika\Рабочий стол\Нижний Новгород\Нижний Новгород\471_kulibin_ф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429000"/>
            <a:ext cx="2357454" cy="268835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42910" y="428604"/>
            <a:ext cx="3571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Парк был назван в честь выдающегося русского механика-изобретателя Ивана Петровича Кулибина. Поэтому в парке у входа в Петропавловскую церковь стоит монумент с горельефом Кулибина рядом с его могилой.  А у входа в парк с ул. Горького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ТЮЗа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бюст Кулибина.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4034" name="Picture 2" descr="C:\Documents and Settings\Lesika\Рабочий стол\Нижний Новгород\Нижний Новгород\фото\SAM_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28604"/>
            <a:ext cx="4071966" cy="2290480"/>
          </a:xfrm>
          <a:prstGeom prst="rect">
            <a:avLst/>
          </a:prstGeom>
          <a:noFill/>
        </p:spPr>
      </p:pic>
      <p:pic>
        <p:nvPicPr>
          <p:cNvPr id="44035" name="Picture 3" descr="C:\Documents and Settings\Lesika\Рабочий стол\Нижний Новгород\Нижний Новгород\фото\SAM_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57496"/>
            <a:ext cx="6183387" cy="347815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40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85786" y="785794"/>
            <a:ext cx="41433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 парке находится церковь Святых Апостолов Петра и Павла. Это единственный сохранившийся Н.Новгороде памятник русского барокко второй половины XVIII века. Недавно  церковь была  реконструирована и сейчас она действующая.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9" name="Picture 3" descr="C:\Documents and Settings\Lesika\Рабочий стол\Нижний Новгород\Нижний Новгород\фото\SAM_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5167349" cy="3263823"/>
          </a:xfrm>
          <a:prstGeom prst="rect">
            <a:avLst/>
          </a:prstGeom>
          <a:noFill/>
        </p:spPr>
      </p:pic>
      <p:pic>
        <p:nvPicPr>
          <p:cNvPr id="5" name="Picture 2" descr="C:\Documents and Settings\Lesika\Рабочий стол\Нижний Новгород\Нижний Новгород\фото\SAM_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785794"/>
            <a:ext cx="2928958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143240" y="4286256"/>
            <a:ext cx="49292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Парк им. Кулибина очень богат зелёными насаждениями. Тенистые аллеи, изобилие лавочек, а также больших пеньков по всему парку дают возможность отдохнуть в жаркий день  и взрослым и детям.  Возле парка находится  театр  юного зрителя.   Театр этот особый, репертуар в нем подобран и для детей и для взрослых.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3" name="Picture 3" descr="C:\Documents and Settings\Lesika\Рабочий стол\Нижний Новгород\Нижний Новгород\фото\SAM_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71546"/>
            <a:ext cx="5461039" cy="3071834"/>
          </a:xfrm>
          <a:prstGeom prst="rect">
            <a:avLst/>
          </a:prstGeom>
          <a:noFill/>
        </p:spPr>
      </p:pic>
      <p:pic>
        <p:nvPicPr>
          <p:cNvPr id="5" name="Picture 2" descr="C:\Documents and Settings\Lesika\Рабочий стол\Нижний Новгород\Нижний Новгород\фото\SAM_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14356"/>
            <a:ext cx="2553909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" contrast="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C:\Documents and Settings\Lesika\Рабочий стол\Нижний Новгород\Нижний Новгород\фото\SAM_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8143932" cy="4580962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714348" y="642918"/>
            <a:ext cx="7572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Я очень люблю этот парк, он дарит мне много радости.  Там всегда чистый и свежий воздух, и дышать как-то легче. Чувствуешь безграничную свободу и счастье!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500166" y="6072206"/>
            <a:ext cx="62371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 ученица 6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класса, гимназии № 13,Звягинцева Олеся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471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381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Бумажная</vt:lpstr>
      <vt:lpstr>1_Бумажная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Lesika</cp:lastModifiedBy>
  <cp:revision>23</cp:revision>
  <dcterms:modified xsi:type="dcterms:W3CDTF">2011-04-07T20:01:20Z</dcterms:modified>
</cp:coreProperties>
</file>