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8" r:id="rId2"/>
    <p:sldId id="259" r:id="rId3"/>
    <p:sldId id="271" r:id="rId4"/>
    <p:sldId id="262" r:id="rId5"/>
    <p:sldId id="263" r:id="rId6"/>
    <p:sldId id="266" r:id="rId7"/>
    <p:sldId id="267" r:id="rId8"/>
    <p:sldId id="272" r:id="rId9"/>
    <p:sldId id="273" r:id="rId10"/>
    <p:sldId id="260" r:id="rId11"/>
    <p:sldId id="261" r:id="rId12"/>
    <p:sldId id="275" r:id="rId13"/>
    <p:sldId id="274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31" autoAdjust="0"/>
    <p:restoredTop sz="94660"/>
  </p:normalViewPr>
  <p:slideViewPr>
    <p:cSldViewPr>
      <p:cViewPr varScale="1">
        <p:scale>
          <a:sx n="102" d="100"/>
          <a:sy n="102" d="100"/>
        </p:scale>
        <p:origin x="-5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D7A6F-081D-4947-819E-1DCE26288CF3}" type="datetimeFigureOut">
              <a:rPr lang="ru-RU" smtClean="0"/>
              <a:pPr/>
              <a:t>30.03.2011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D01868-83F2-4CDC-B23A-C16665A1DA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A19F3-0218-4408-B0F4-A9DDD50C86D9}" type="datetimeFigureOut">
              <a:rPr lang="ru-RU" smtClean="0"/>
              <a:pPr/>
              <a:t>30.03.2011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3DB49-B21F-4C9C-B370-720ABD38F9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A19F3-0218-4408-B0F4-A9DDD50C86D9}" type="datetimeFigureOut">
              <a:rPr lang="ru-RU" smtClean="0"/>
              <a:pPr/>
              <a:t>30.03.2011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3DB49-B21F-4C9C-B370-720ABD38F9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A19F3-0218-4408-B0F4-A9DDD50C86D9}" type="datetimeFigureOut">
              <a:rPr lang="ru-RU" smtClean="0"/>
              <a:pPr/>
              <a:t>30.03.2011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3DB49-B21F-4C9C-B370-720ABD38F9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A19F3-0218-4408-B0F4-A9DDD50C86D9}" type="datetimeFigureOut">
              <a:rPr lang="ru-RU" smtClean="0"/>
              <a:pPr/>
              <a:t>30.03.2011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3DB49-B21F-4C9C-B370-720ABD38F9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A19F3-0218-4408-B0F4-A9DDD50C86D9}" type="datetimeFigureOut">
              <a:rPr lang="ru-RU" smtClean="0"/>
              <a:pPr/>
              <a:t>30.03.2011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3DB49-B21F-4C9C-B370-720ABD38F9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A19F3-0218-4408-B0F4-A9DDD50C86D9}" type="datetimeFigureOut">
              <a:rPr lang="ru-RU" smtClean="0"/>
              <a:pPr/>
              <a:t>30.03.2011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3DB49-B21F-4C9C-B370-720ABD38F9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A19F3-0218-4408-B0F4-A9DDD50C86D9}" type="datetimeFigureOut">
              <a:rPr lang="ru-RU" smtClean="0"/>
              <a:pPr/>
              <a:t>30.03.2011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3DB49-B21F-4C9C-B370-720ABD38F9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A19F3-0218-4408-B0F4-A9DDD50C86D9}" type="datetimeFigureOut">
              <a:rPr lang="ru-RU" smtClean="0"/>
              <a:pPr/>
              <a:t>30.03.2011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3DB49-B21F-4C9C-B370-720ABD38F9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A19F3-0218-4408-B0F4-A9DDD50C86D9}" type="datetimeFigureOut">
              <a:rPr lang="ru-RU" smtClean="0"/>
              <a:pPr/>
              <a:t>30.03.2011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3DB49-B21F-4C9C-B370-720ABD38F9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A19F3-0218-4408-B0F4-A9DDD50C86D9}" type="datetimeFigureOut">
              <a:rPr lang="ru-RU" smtClean="0"/>
              <a:pPr/>
              <a:t>30.03.2011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3DB49-B21F-4C9C-B370-720ABD38F9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A19F3-0218-4408-B0F4-A9DDD50C86D9}" type="datetimeFigureOut">
              <a:rPr lang="ru-RU" smtClean="0"/>
              <a:pPr/>
              <a:t>30.03.2011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3DB49-B21F-4C9C-B370-720ABD38F9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A19F3-0218-4408-B0F4-A9DDD50C86D9}" type="datetimeFigureOut">
              <a:rPr lang="ru-RU" smtClean="0"/>
              <a:pPr/>
              <a:t>30.03.2011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3DB49-B21F-4C9C-B370-720ABD38F9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2;&#1072;&#1088;&#1091;&#1089;&#1103;\&#1087;&#1088;&#1086;&#1077;&#1082;&#1090;\Kino%20-%20Spokojnaya%20noch'%20(Pianino_%20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hy.go2nn.ru/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.acase.ru/online/ru-city-nizhny-novgorod-info-id20.jsp" TargetMode="External"/><Relationship Id="rId4" Type="http://schemas.openxmlformats.org/officeDocument/2006/relationships/hyperlink" Target="http://www.ruschudo.ru/miracles/2613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Маруся\проект\nnovgor.jpg"/>
          <p:cNvPicPr>
            <a:picLocks noChangeAspect="1" noChangeArrowheads="1"/>
          </p:cNvPicPr>
          <p:nvPr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643042" y="714356"/>
            <a:ext cx="54292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</a:rPr>
              <a:t>Мои любимые места в Нижнем Новгороде</a:t>
            </a:r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44" y="5786454"/>
            <a:ext cx="3071834" cy="928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Работа </a:t>
            </a:r>
            <a:r>
              <a:rPr lang="ru-RU" b="1" dirty="0" err="1" smtClean="0"/>
              <a:t>Гаспарян</a:t>
            </a:r>
            <a:r>
              <a:rPr lang="ru-RU" b="1" dirty="0" smtClean="0"/>
              <a:t> </a:t>
            </a:r>
            <a:r>
              <a:rPr lang="ru-RU" b="1" dirty="0" err="1" smtClean="0"/>
              <a:t>Мариам</a:t>
            </a:r>
            <a:endParaRPr lang="ru-RU" b="1" dirty="0" smtClean="0"/>
          </a:p>
          <a:p>
            <a:r>
              <a:rPr lang="ru-RU" b="1" dirty="0" smtClean="0"/>
              <a:t>МОУ №8</a:t>
            </a:r>
          </a:p>
          <a:p>
            <a:r>
              <a:rPr lang="ru-RU" b="1" dirty="0" smtClean="0"/>
              <a:t>8 «М» класс </a:t>
            </a:r>
            <a:endParaRPr lang="ru-RU" b="1" dirty="0"/>
          </a:p>
        </p:txBody>
      </p:sp>
      <p:pic>
        <p:nvPicPr>
          <p:cNvPr id="5" name="Kino - Spokojnaya noch' (Pianino_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358346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2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D:\Маруся\проект\nn016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3" name="Picture 3" descr="D:\Маруся\проект\karta_n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4071942"/>
            <a:ext cx="3357586" cy="2641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D:\Маруся\проект\600px-Red_Arrow_Down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4429132"/>
            <a:ext cx="571504" cy="57150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429124" y="1000109"/>
            <a:ext cx="45005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Памятник легендарному лётчику-испытателю, Герою Советского Союза Валерию Павловичу Чкалову установлен в 1940 году над </a:t>
            </a:r>
            <a:r>
              <a:rPr lang="ru-RU" sz="2000" b="1" dirty="0" err="1" smtClean="0"/>
              <a:t>Верхне</a:t>
            </a:r>
            <a:r>
              <a:rPr lang="ru-RU" sz="2000" b="1" dirty="0" smtClean="0"/>
              <a:t> - Волжской </a:t>
            </a:r>
            <a:r>
              <a:rPr lang="ru-RU" sz="2000" b="1" dirty="0"/>
              <a:t>набережной Нижнего Новгорода. Авторы проекта - Лауреат Государственной премии скульптор И.А Менделевич и архитекторы В.С.Андреев и И.Г.Таранов.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57356" y="0"/>
            <a:ext cx="4786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Памятник Валерию Чкалову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Маруся\проект\0_d9c3_1f18f19f_XL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12863" y="0"/>
            <a:ext cx="9131137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57356" y="0"/>
            <a:ext cx="4786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Памятник Валерию Чкалову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857232"/>
            <a:ext cx="457203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На трех высоких ступенях, облицованных черным гранитом - цилиндрический пьедестал, на котором высится бронзовая фигура Валерия Чкалова. Авторы памятника изобразили летчика в момент подготовки к полету. Особенностью скульптуры является характерный </a:t>
            </a:r>
            <a:r>
              <a:rPr lang="ru-RU" sz="2000" b="1" dirty="0" smtClean="0"/>
              <a:t>жест - летчик </a:t>
            </a:r>
            <a:r>
              <a:rPr lang="ru-RU" sz="2000" b="1" dirty="0"/>
              <a:t>натягивает одной рукой на другую длинную летную перчатку. На полированной поверхности пьедестала нанесены контуры карты северного полушария. </a:t>
            </a:r>
            <a:r>
              <a:rPr lang="ru-RU" sz="2000" b="1" dirty="0" smtClean="0"/>
              <a:t>Памятники </a:t>
            </a:r>
            <a:r>
              <a:rPr lang="ru-RU" sz="2000" b="1" dirty="0"/>
              <a:t>Чкалову стоят во многих городах России, но самым известным является памятник в Нижнем Новгороде.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Маруся\проект\0_d08e_5d475c87_XL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5715"/>
            <a:ext cx="9151632" cy="685228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85918" y="0"/>
            <a:ext cx="5143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Памятник Евгению </a:t>
            </a:r>
            <a:r>
              <a:rPr lang="ru-RU" sz="2800" b="1" dirty="0" err="1" smtClean="0">
                <a:solidFill>
                  <a:srgbClr val="0070C0"/>
                </a:solidFill>
              </a:rPr>
              <a:t>Естегнееву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00042"/>
            <a:ext cx="3929058" cy="6357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Необычную скульптуру - сидящего на скамеечке актера Евгения Евстигнеева – установили ко Дню города в сентябре 2006 года. Бронзовая скульптура артиста стоит у входа в нижегородский драмтеатр. Эта удивительная композиция создает ощущение того, что человек, чуть усталый, воротившийся домой из дальних странствий, присел на скамеечке возле родного театра, в котором начиналась его карьера, положил рядом тросточку и шляпу и сейчас, отдышавшись, достанет из кармана пачку сигарет. Вспоминается живой Евстигнеев - вроде и не уходил никуда.</a:t>
            </a:r>
            <a:endParaRPr lang="ru-RU" sz="2000" b="1" dirty="0"/>
          </a:p>
        </p:txBody>
      </p:sp>
      <p:pic>
        <p:nvPicPr>
          <p:cNvPr id="7" name="Picture 3" descr="D:\Маруся\проект\karta_n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714356"/>
            <a:ext cx="3357586" cy="2641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D:\Маруся\проект\600px-Red_Arrow_Down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96" y="1285860"/>
            <a:ext cx="571504" cy="571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Маруся\проект\f_16985846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096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85918" y="0"/>
            <a:ext cx="5143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Памятник Евгению </a:t>
            </a:r>
            <a:r>
              <a:rPr lang="ru-RU" sz="2800" b="1" dirty="0" err="1" smtClean="0">
                <a:solidFill>
                  <a:srgbClr val="0070C0"/>
                </a:solidFill>
              </a:rPr>
              <a:t>Естегнееву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43570" y="500042"/>
            <a:ext cx="328614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На главной улице Нижнего Новгорода - пешеходной Большой Покровской - установлено несколько скульптур, изображающих типажи начала XX века. Но самая колоритная - фигура знаменитого актера Евгения Евстигнеева, уроженца этих мест. Память о Евстигнееве хранит Нижегородское театральное училище, названное в его честь. В декабре 2004 года в Нижнем Новгороде состоялось торжественное открытие мемориальных досок великому русскому актеру.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D:\Маруся\проект\navyezd_nnov_3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00628" y="2357430"/>
            <a:ext cx="38576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Нижегородцы сохранили немало уникальных памятников истории, архитектуры и культуры, что дало основание ЮНЕСКО включить Нижний Новгород в список 100 городов мира, представляющих мировую историческую и культурную ценность.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Маруся\проект\l5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910" y="928670"/>
            <a:ext cx="36433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</a:rPr>
              <a:t>Спасибо за внимание!</a:t>
            </a:r>
            <a:endParaRPr lang="ru-RU" sz="4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аруся\проект\0_238a2_aa58ad0a_XL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85852" y="1714488"/>
            <a:ext cx="435771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Информация взята с сайтов:</a:t>
            </a:r>
          </a:p>
          <a:p>
            <a:r>
              <a:rPr lang="en-US" dirty="0" smtClean="0">
                <a:hlinkClick r:id="rId3"/>
              </a:rPr>
              <a:t>http</a:t>
            </a:r>
            <a:r>
              <a:rPr lang="ru-RU" dirty="0" smtClean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why.go2nn.ru</a:t>
            </a:r>
            <a:r>
              <a:rPr lang="ru-RU" dirty="0" smtClean="0">
                <a:hlinkClick r:id="rId3"/>
              </a:rPr>
              <a:t>/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</a:t>
            </a:r>
            <a:r>
              <a:rPr lang="ru-RU" dirty="0" smtClean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www.ruschudo.ru</a:t>
            </a:r>
            <a:r>
              <a:rPr lang="ru-RU" dirty="0" smtClean="0">
                <a:hlinkClick r:id="rId4"/>
              </a:rPr>
              <a:t>/</a:t>
            </a:r>
            <a:r>
              <a:rPr lang="en-US" dirty="0" smtClean="0">
                <a:hlinkClick r:id="rId4"/>
              </a:rPr>
              <a:t>miracles</a:t>
            </a:r>
            <a:r>
              <a:rPr lang="ru-RU" dirty="0" smtClean="0">
                <a:hlinkClick r:id="rId4"/>
              </a:rPr>
              <a:t>/2613/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</a:t>
            </a:r>
            <a:r>
              <a:rPr lang="ru-RU" dirty="0" smtClean="0">
                <a:hlinkClick r:id="rId5"/>
              </a:rPr>
              <a:t>://</a:t>
            </a:r>
            <a:r>
              <a:rPr lang="en-US" dirty="0" smtClean="0">
                <a:hlinkClick r:id="rId5"/>
              </a:rPr>
              <a:t>ww.acase.ru</a:t>
            </a:r>
            <a:r>
              <a:rPr lang="ru-RU" dirty="0" smtClean="0">
                <a:hlinkClick r:id="rId5"/>
              </a:rPr>
              <a:t>/</a:t>
            </a:r>
            <a:r>
              <a:rPr lang="en-US" dirty="0" smtClean="0">
                <a:hlinkClick r:id="rId5"/>
              </a:rPr>
              <a:t>online</a:t>
            </a:r>
            <a:r>
              <a:rPr lang="ru-RU" dirty="0" smtClean="0">
                <a:hlinkClick r:id="rId5"/>
              </a:rPr>
              <a:t>/</a:t>
            </a:r>
            <a:r>
              <a:rPr lang="en-US" dirty="0" smtClean="0">
                <a:hlinkClick r:id="rId5"/>
              </a:rPr>
              <a:t>ru-city-nizhny-novgorod-info-id20.jsp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 descr="D:\Маруся\проект\nn1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000232" y="785794"/>
            <a:ext cx="492922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Нижний Новгород </a:t>
            </a:r>
            <a:r>
              <a:rPr lang="ru-RU" sz="2000" b="1" dirty="0">
                <a:solidFill>
                  <a:srgbClr val="002060"/>
                </a:solidFill>
              </a:rPr>
              <a:t>– удивительный город, расположенный на месте слияния двух великих рек – Волги и Оки. Основанный в </a:t>
            </a:r>
            <a:r>
              <a:rPr lang="en-US" sz="2000" b="1" dirty="0" smtClean="0">
                <a:solidFill>
                  <a:srgbClr val="002060"/>
                </a:solidFill>
              </a:rPr>
              <a:t>XIII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веке, он и в наши дни сохранил дух старины. </a:t>
            </a:r>
            <a:r>
              <a:rPr lang="ru-RU" sz="2000" b="1" dirty="0" smtClean="0">
                <a:solidFill>
                  <a:srgbClr val="002060"/>
                </a:solidFill>
              </a:rPr>
              <a:t>Нижегородцы </a:t>
            </a:r>
            <a:r>
              <a:rPr lang="ru-RU" sz="2000" b="1" dirty="0">
                <a:solidFill>
                  <a:srgbClr val="002060"/>
                </a:solidFill>
              </a:rPr>
              <a:t>сберегли немало исторических и культурных памятников. Среди главных достопримечательностей города Нижний Новгород – удивительной красоты монастыри, церкви и соборы. Местные жители глубоко чтят свою историю и гордятся своими соотечественниками, поэтому в городе находится множество музеев и памятников выдающимся нижегородцам.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аруся\проект\karta_n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D:\Маруся\проект\600px-Red_Arrow_Down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1785926"/>
            <a:ext cx="642922" cy="64292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43636" y="1571612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4.</a:t>
            </a:r>
            <a:endParaRPr lang="ru-RU" sz="2000" b="1" dirty="0"/>
          </a:p>
        </p:txBody>
      </p:sp>
      <p:pic>
        <p:nvPicPr>
          <p:cNvPr id="7" name="Picture 3" descr="D:\Маруся\проект\600px-Red_Arrow_Down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2643182"/>
            <a:ext cx="642922" cy="642922"/>
          </a:xfrm>
          <a:prstGeom prst="rect">
            <a:avLst/>
          </a:prstGeom>
          <a:noFill/>
        </p:spPr>
      </p:pic>
      <p:pic>
        <p:nvPicPr>
          <p:cNvPr id="8" name="Picture 3" descr="D:\Маруся\проект\600px-Red_Arrow_Down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2500306"/>
            <a:ext cx="642922" cy="642922"/>
          </a:xfrm>
          <a:prstGeom prst="rect">
            <a:avLst/>
          </a:prstGeom>
          <a:noFill/>
        </p:spPr>
      </p:pic>
      <p:pic>
        <p:nvPicPr>
          <p:cNvPr id="9" name="Picture 3" descr="D:\Маруся\проект\600px-Red_Arrow_Down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2143116"/>
            <a:ext cx="642922" cy="64292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857884" y="1928802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1.</a:t>
            </a: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715140" y="2357430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3.</a:t>
            </a:r>
            <a:endParaRPr lang="ru-RU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429388" y="2214554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2.</a:t>
            </a:r>
            <a:endParaRPr lang="ru-RU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42910" y="4214818"/>
            <a:ext cx="3857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4. </a:t>
            </a:r>
            <a:r>
              <a:rPr lang="ru-RU" sz="2000" b="1" dirty="0" smtClean="0"/>
              <a:t>Памятник Валерию Чкалову</a:t>
            </a:r>
            <a:endParaRPr lang="ru-RU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71472" y="1928802"/>
            <a:ext cx="4357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1. </a:t>
            </a:r>
            <a:r>
              <a:rPr lang="ru-RU" sz="2000" b="1" dirty="0" smtClean="0"/>
              <a:t>Памятник Минину и Пожарскому</a:t>
            </a:r>
            <a:endParaRPr lang="ru-RU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71472" y="2643182"/>
            <a:ext cx="4357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2. </a:t>
            </a:r>
            <a:r>
              <a:rPr lang="ru-RU" sz="2000" b="1" dirty="0" smtClean="0"/>
              <a:t>Памятник Николаю Добролюбову </a:t>
            </a:r>
            <a:endParaRPr lang="ru-RU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000364" y="0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Одни из них: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1472" y="3429000"/>
            <a:ext cx="4000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3. Памятник Максиму Горькому</a:t>
            </a:r>
            <a:endParaRPr lang="ru-RU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14348" y="5000636"/>
            <a:ext cx="4000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5. Памятник Евгению </a:t>
            </a:r>
            <a:r>
              <a:rPr lang="ru-RU" sz="2000" b="1" dirty="0" err="1" smtClean="0"/>
              <a:t>Естегнееву</a:t>
            </a:r>
            <a:endParaRPr lang="ru-RU" sz="2000" b="1" dirty="0"/>
          </a:p>
        </p:txBody>
      </p:sp>
      <p:pic>
        <p:nvPicPr>
          <p:cNvPr id="21" name="Picture 3" descr="D:\Маруся\проект\600px-Red_Arrow_Down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2357430"/>
            <a:ext cx="642922" cy="642922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6215074" y="2143116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5.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8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3" grpId="0"/>
      <p:bldP spid="15" grpId="0"/>
      <p:bldP spid="17" grpId="0"/>
      <p:bldP spid="18" grpId="0"/>
      <p:bldP spid="20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Маруся\проект\nnov55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14414" y="0"/>
            <a:ext cx="6215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Памятник Минину и Пожарскому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9" name="Picture 3" descr="D:\Маруся\проект\karta_n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216699"/>
            <a:ext cx="3357586" cy="2641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D:\Маруся\проект\600px-Red_Arrow_Down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4714884"/>
            <a:ext cx="571504" cy="57150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714356"/>
            <a:ext cx="442915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В День народного единства, 4 ноября 2005 года в Нижнем Новгороде был открыт памятник Минину и Пожарскому. Впервые идея создать памятник Минину и Пожарскому возникла в 1803 году в петербургском вольном обществе любителей словесности, наук и искусства. Автор идеи - один из основателей общества, известный русский просветитель Василий Попугаев.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D:\Маруся\проект\0_7de3_8b8fbd43_XL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-1"/>
            <a:ext cx="9286908" cy="696518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728" y="0"/>
            <a:ext cx="6215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Памятник Минину и Пожарскому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357298"/>
            <a:ext cx="321467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Изначально памятник планировалось установить в Нижегородском Кремле. Необходимую для сооружения памятника сумму собрали за 2 года, причем больше всех пожертвовали нижегородские купцы. Однако при обсуждении проекта Александр I предложил поставить монумент в Москве, а в Нижнем Новгороде установить </a:t>
            </a:r>
            <a:r>
              <a:rPr lang="ru-RU" sz="2000" b="1" dirty="0" smtClean="0">
                <a:solidFill>
                  <a:schemeClr val="bg1"/>
                </a:solidFill>
              </a:rPr>
              <a:t>обелиск.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Маруся\проект\14-06_16-25a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-256" y="0"/>
            <a:ext cx="9145040" cy="6857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43042" y="0"/>
            <a:ext cx="6143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Памятник  Николаю Добролюбову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6" name="Picture 3" descr="D:\Маруся\проект\karta_n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14" y="2357430"/>
            <a:ext cx="3357586" cy="2641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D:\Маруся\проект\600px-Red_Arrow_Down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48" y="3000372"/>
            <a:ext cx="571504" cy="57150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85720" y="928670"/>
            <a:ext cx="32861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31 января 1986 года в Нижнем Новгороде был открыт памятник выдающемуся русскому литературному критику и публицисту </a:t>
            </a:r>
            <a:r>
              <a:rPr lang="ru-RU" sz="2000" b="1" dirty="0" smtClean="0"/>
              <a:t>Н.А.Добролюбову. Памятник </a:t>
            </a:r>
            <a:r>
              <a:rPr lang="ru-RU" sz="2000" b="1" dirty="0"/>
              <a:t>установлен в сквере на Театральной площади Нижнего Новгорода с правой стороны от здания академического театра </a:t>
            </a:r>
            <a:r>
              <a:rPr lang="ru-RU" sz="2000" b="1" dirty="0" smtClean="0"/>
              <a:t>драмы.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Маруся\проект\nn_24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43042" y="0"/>
            <a:ext cx="6143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Памятник  Николаю Добролюбову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1357298"/>
            <a:ext cx="5500726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Авторы проекта - народный художник России, почетный гражданин города скульптор П.И.Гусев и заслуженный архитектор РСФСР </a:t>
            </a:r>
            <a:r>
              <a:rPr lang="ru-RU" sz="2000" b="1" dirty="0" err="1" smtClean="0"/>
              <a:t>Б.С.Нелюбин</a:t>
            </a:r>
            <a:r>
              <a:rPr lang="ru-RU" sz="2000" b="1" dirty="0"/>
              <a:t>. На невысоком постаменте из красного гранита - сидящая бронзовая фигура. Авторы памятника изобразили 25-летнего Н.А.Добролюбова в минуту задумчивости, сосредоточенной работы мысли. Памятник Добролюбову включен в перечень монументальных произведений Нижнего Новгорода, являющихся объектами культурного наследия федерального и регионального значения.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аруся\проект\21260-big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-6784" y="0"/>
            <a:ext cx="9150784" cy="685292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71670" y="0"/>
            <a:ext cx="4786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Памятник Максиму Горькому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642918"/>
            <a:ext cx="3929090" cy="6072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Памятник А.М.Горькому в Нижнем Новгороде был открыт 2 ноября 1952 года в сквере на площади Горького. Авторы памятника - скульптор В.И.Мухина, архитекторы В.В.Лебедев и </a:t>
            </a:r>
            <a:r>
              <a:rPr lang="ru-RU" sz="2000" b="1" dirty="0" err="1" smtClean="0"/>
              <a:t>П.П.Штеллер</a:t>
            </a:r>
            <a:r>
              <a:rPr lang="ru-RU" sz="2000" b="1" dirty="0" smtClean="0"/>
              <a:t>. Всесоюзный конкурс на проект памятника А.М.Горькому был объявлен еще в 1939 году. Победил проект В.И.Мухиной. Но в 1941 году началась Великая Отечественная война, и все работы по установке памятника были законсервированы. Только 2 ноября 1952 года после реконструкции площади Горького и организации сквера состоялось открытие памятника. </a:t>
            </a:r>
            <a:endParaRPr lang="ru-RU" sz="2000" b="1" dirty="0"/>
          </a:p>
        </p:txBody>
      </p:sp>
      <p:pic>
        <p:nvPicPr>
          <p:cNvPr id="7" name="Picture 3" descr="D:\Маруся\проект\karta_n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285992"/>
            <a:ext cx="3357586" cy="2641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D:\Маруся\проект\600px-Red_Arrow_Down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96" y="3000372"/>
            <a:ext cx="571504" cy="571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аруся\проект\700px-ment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-21"/>
            <a:ext cx="9144000" cy="685802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71670" y="0"/>
            <a:ext cx="4786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Памятник Максиму Горькому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785794"/>
            <a:ext cx="4572000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/>
              <a:t>Памятник, установленный на четырехгранном постаменте, вырастающем из гранитной скалы, поднят высоко над площадью. Семиметровая бронзовая фигура Горького изображает его таким, каким он жил в родном Нижнем Новгороде. Авторы памятника запечатлели Горького молодым, с гордо поднятой </a:t>
            </a:r>
            <a:r>
              <a:rPr lang="ru-RU" sz="2000" b="1" dirty="0" smtClean="0"/>
              <a:t>головой. Памятник </a:t>
            </a:r>
            <a:r>
              <a:rPr lang="ru-RU" sz="2000" b="1" dirty="0" smtClean="0"/>
              <a:t>Горькому в Нижнем Новгороде включен в перечень двенадцати произведений монументального искусства, расположенных в Нижнем Новгороде и являющихся объектами культурного наследия федерального и регионального значения. 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</TotalTime>
  <Words>830</Words>
  <Application>Microsoft Office PowerPoint</Application>
  <PresentationFormat>Экран (4:3)</PresentationFormat>
  <Paragraphs>42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34</cp:revision>
  <dcterms:created xsi:type="dcterms:W3CDTF">2011-03-29T14:51:22Z</dcterms:created>
  <dcterms:modified xsi:type="dcterms:W3CDTF">2011-03-30T11:53:08Z</dcterms:modified>
</cp:coreProperties>
</file>