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2F42DF16-7131-40B2-A916-42D8A3883E0E}" type="datetimeFigureOut">
              <a:rPr lang="ru-RU" smtClean="0"/>
              <a:t>06.04.2011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18473741-DD7F-4EC6-BC60-7D75554A5C3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2DF16-7131-40B2-A916-42D8A3883E0E}" type="datetimeFigureOut">
              <a:rPr lang="ru-RU" smtClean="0"/>
              <a:t>06.04.2011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73741-DD7F-4EC6-BC60-7D75554A5C3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2DF16-7131-40B2-A916-42D8A3883E0E}" type="datetimeFigureOut">
              <a:rPr lang="ru-RU" smtClean="0"/>
              <a:t>06.04.2011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73741-DD7F-4EC6-BC60-7D75554A5C3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2F42DF16-7131-40B2-A916-42D8A3883E0E}" type="datetimeFigureOut">
              <a:rPr lang="ru-RU" smtClean="0"/>
              <a:t>06.04.2011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73741-DD7F-4EC6-BC60-7D75554A5C3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2F42DF16-7131-40B2-A916-42D8A3883E0E}" type="datetimeFigureOut">
              <a:rPr lang="ru-RU" smtClean="0"/>
              <a:t>06.04.2011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18473741-DD7F-4EC6-BC60-7D75554A5C34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F42DF16-7131-40B2-A916-42D8A3883E0E}" type="datetimeFigureOut">
              <a:rPr lang="ru-RU" smtClean="0"/>
              <a:t>06.04.2011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8473741-DD7F-4EC6-BC60-7D75554A5C3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2F42DF16-7131-40B2-A916-42D8A3883E0E}" type="datetimeFigureOut">
              <a:rPr lang="ru-RU" smtClean="0"/>
              <a:t>06.04.2011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18473741-DD7F-4EC6-BC60-7D75554A5C3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2DF16-7131-40B2-A916-42D8A3883E0E}" type="datetimeFigureOut">
              <a:rPr lang="ru-RU" smtClean="0"/>
              <a:t>06.04.2011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73741-DD7F-4EC6-BC60-7D75554A5C3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F42DF16-7131-40B2-A916-42D8A3883E0E}" type="datetimeFigureOut">
              <a:rPr lang="ru-RU" smtClean="0"/>
              <a:t>06.04.2011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8473741-DD7F-4EC6-BC60-7D75554A5C3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2F42DF16-7131-40B2-A916-42D8A3883E0E}" type="datetimeFigureOut">
              <a:rPr lang="ru-RU" smtClean="0"/>
              <a:t>06.04.2011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18473741-DD7F-4EC6-BC60-7D75554A5C3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2F42DF16-7131-40B2-A916-42D8A3883E0E}" type="datetimeFigureOut">
              <a:rPr lang="ru-RU" smtClean="0"/>
              <a:t>06.04.2011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18473741-DD7F-4EC6-BC60-7D75554A5C3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2F42DF16-7131-40B2-A916-42D8A3883E0E}" type="datetimeFigureOut">
              <a:rPr lang="ru-RU" smtClean="0"/>
              <a:t>06.04.2011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18473741-DD7F-4EC6-BC60-7D75554A5C34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Documents%20and%20Settings\&#1055;&#1050;\&#1056;&#1072;&#1073;&#1086;&#1095;&#1080;&#1081;%20&#1089;&#1090;&#1086;&#1083;\Gimn%20-%20.mp3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214423"/>
            <a:ext cx="7772400" cy="2386028"/>
          </a:xfrm>
        </p:spPr>
        <p:txBody>
          <a:bodyPr>
            <a:normAutofit/>
          </a:bodyPr>
          <a:lstStyle/>
          <a:p>
            <a:r>
              <a:rPr lang="ru-RU" sz="6000" i="1" dirty="0" smtClean="0">
                <a:cs typeface="Shruti" pitchFamily="2"/>
              </a:rPr>
              <a:t>Улица Ильинская.</a:t>
            </a:r>
            <a:endParaRPr lang="ru-RU" sz="6000" i="1" dirty="0">
              <a:cs typeface="Shruti" pitchFamily="2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2026" y="5286388"/>
            <a:ext cx="4471974" cy="1323972"/>
          </a:xfrm>
        </p:spPr>
        <p:txBody>
          <a:bodyPr>
            <a:normAutofit/>
          </a:bodyPr>
          <a:lstStyle/>
          <a:p>
            <a:r>
              <a:rPr lang="ru-RU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Язькова</a:t>
            </a: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Дарья.</a:t>
            </a:r>
          </a:p>
          <a:p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8 лицей, 8 класс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" name="Gimn - 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1428728" y="521495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04402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4543428" cy="4543444"/>
          </a:xfrm>
        </p:spPr>
        <p:txBody>
          <a:bodyPr numCol="1">
            <a:normAutofit/>
          </a:bodyPr>
          <a:lstStyle/>
          <a:p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Ильинская – старинная улица, идущая от Рождественской до современной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Красносельской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 В результате многочисленных переименований была потеряна старая улица Большая Ямская, которая начиналась на пересечении нынешней Ильинской и Малой Покровской и продолжалась до остановки трамвая «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Красносельская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». Остались Малая Ямская и 3-я Ямская ( от слова «ям» – раньше на Руси так называли почтовую станцию, где меняли лошадей. )</a:t>
            </a:r>
          </a:p>
          <a:p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5" name="Рисунок 4" descr="s_ilinskay0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2066" y="2857496"/>
            <a:ext cx="3627406" cy="27146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6314" y="3000372"/>
            <a:ext cx="4114800" cy="785818"/>
          </a:xfrm>
        </p:spPr>
        <p:txBody>
          <a:bodyPr>
            <a:noAutofit/>
          </a:bodyPr>
          <a:lstStyle/>
          <a:p>
            <a:r>
              <a:rPr lang="ru-RU" sz="1600" dirty="0" smtClean="0">
                <a:effectLst/>
              </a:rPr>
              <a:t>Название Ильинская ( первоначально Ильинская свобода – смотри архивное фото ) происходит от храма Ильи пророка, или святого Илии, построенного в 1506 г. ( в 1655 г. </a:t>
            </a:r>
            <a:r>
              <a:rPr lang="ru-RU" sz="1600" dirty="0">
                <a:effectLst/>
              </a:rPr>
              <a:t> </a:t>
            </a:r>
            <a:r>
              <a:rPr lang="ru-RU" sz="1600" dirty="0" smtClean="0">
                <a:effectLst/>
              </a:rPr>
              <a:t>выстроено </a:t>
            </a:r>
            <a:r>
              <a:rPr lang="ru-RU" sz="1600" dirty="0">
                <a:effectLst/>
              </a:rPr>
              <a:t> </a:t>
            </a:r>
            <a:r>
              <a:rPr lang="ru-RU" sz="1600" dirty="0" smtClean="0">
                <a:effectLst/>
              </a:rPr>
              <a:t>нынешнее каменное здание храма ). Старая Ильинская улица была застроена домами богатых нижегородских купцов.  В 19 в. при перепланировке улиц был обустроен Ильинский съезд.  После 1917 г. ее переименовали в улицу </a:t>
            </a:r>
            <a:r>
              <a:rPr lang="ru-RU" sz="1600" dirty="0" err="1" smtClean="0">
                <a:effectLst/>
              </a:rPr>
              <a:t>КИМа</a:t>
            </a:r>
            <a:r>
              <a:rPr lang="ru-RU" sz="1600" dirty="0" smtClean="0">
                <a:effectLst/>
              </a:rPr>
              <a:t>, а после Гражданской войны – в улицу Краснофлотскую в честь военных моряков и речников , участвовавших в боях Волжской военной флотилии. На этой улице располагались штаб Волжской военной флотилии, матросский университет, политотдел и Чрезвычайная комиссия.</a:t>
            </a:r>
            <a:endParaRPr lang="ru-RU" sz="1600" dirty="0">
              <a:effectLst/>
            </a:endParaRPr>
          </a:p>
        </p:txBody>
      </p:sp>
      <p:pic>
        <p:nvPicPr>
          <p:cNvPr id="4" name="Содержимое 3" descr="a273fa4eb78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8" y="857232"/>
            <a:ext cx="4786346" cy="37433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3000372"/>
            <a:ext cx="4186238" cy="1143000"/>
          </a:xfrm>
        </p:spPr>
        <p:txBody>
          <a:bodyPr>
            <a:normAutofit fontScale="90000"/>
          </a:bodyPr>
          <a:lstStyle/>
          <a:p>
            <a:r>
              <a:rPr lang="ru-RU" sz="2200" dirty="0" smtClean="0"/>
              <a:t>Здесь, на Ильинке, при пересечении ее с улицей Сергиевской, вниз на Нижегородскую набережную идет Почтовый съезд ( бывший Успенский названный в честь храма Успения Пресвятой Богородицы в Крутом переулке ). В самом начале съезда находится любимый всеми нижегородцами дом – музей </a:t>
            </a:r>
            <a:br>
              <a:rPr lang="ru-RU" sz="2200" dirty="0" smtClean="0"/>
            </a:br>
            <a:r>
              <a:rPr lang="ru-RU" sz="2200" dirty="0" smtClean="0"/>
              <a:t>« Домик Каширина», во дворе которого установлен памятник Алеше Пешкову.  На этом съезде снимался фильм « Детство Горького</a:t>
            </a:r>
            <a:r>
              <a:rPr lang="ru-RU" sz="2000" dirty="0" smtClean="0"/>
              <a:t>»</a:t>
            </a:r>
            <a:endParaRPr lang="ru-RU" sz="2000" dirty="0"/>
          </a:p>
        </p:txBody>
      </p:sp>
      <p:pic>
        <p:nvPicPr>
          <p:cNvPr id="4" name="Содержимое 3" descr="каширин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43438" y="285728"/>
            <a:ext cx="4119586" cy="329169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 descr="1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5008" y="3714752"/>
            <a:ext cx="2357438" cy="285749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357298"/>
            <a:ext cx="4214842" cy="1714512"/>
          </a:xfrm>
        </p:spPr>
        <p:txBody>
          <a:bodyPr>
            <a:noAutofit/>
          </a:bodyPr>
          <a:lstStyle/>
          <a:p>
            <a:r>
              <a:rPr lang="ru-RU" sz="2000" dirty="0" smtClean="0"/>
              <a:t>Древнейшее название этой части улицы Ильинской, а так же улиц Добролюбова, </a:t>
            </a:r>
            <a:r>
              <a:rPr lang="ru-RU" sz="2000" dirty="0" err="1"/>
              <a:t>П</a:t>
            </a:r>
            <a:r>
              <a:rPr lang="ru-RU" sz="2000" dirty="0" err="1" smtClean="0"/>
              <a:t>очаинской</a:t>
            </a:r>
            <a:r>
              <a:rPr lang="ru-RU" sz="2000" dirty="0" smtClean="0"/>
              <a:t>, переулков Крутого и </a:t>
            </a:r>
            <a:r>
              <a:rPr lang="ru-RU" sz="2000" dirty="0" err="1" smtClean="0"/>
              <a:t>Плотничего</a:t>
            </a:r>
            <a:r>
              <a:rPr lang="ru-RU" sz="2000" dirty="0" smtClean="0"/>
              <a:t> – </a:t>
            </a:r>
            <a:r>
              <a:rPr lang="ru-RU" sz="2000" dirty="0" err="1" smtClean="0"/>
              <a:t>Започаяние</a:t>
            </a:r>
            <a:r>
              <a:rPr lang="ru-RU" sz="2000" dirty="0" smtClean="0"/>
              <a:t>, так как место это находилось напротив кремля по берегу реки </a:t>
            </a:r>
            <a:r>
              <a:rPr lang="ru-RU" sz="2000" dirty="0" err="1" smtClean="0"/>
              <a:t>Почайны</a:t>
            </a:r>
            <a:r>
              <a:rPr lang="ru-RU" sz="2000" dirty="0" smtClean="0"/>
              <a:t> ( современный </a:t>
            </a:r>
            <a:r>
              <a:rPr lang="ru-RU" sz="2000" dirty="0" err="1" smtClean="0"/>
              <a:t>Почаинский</a:t>
            </a:r>
            <a:r>
              <a:rPr lang="ru-RU" sz="2000" dirty="0" smtClean="0"/>
              <a:t> овраг ).</a:t>
            </a:r>
            <a:endParaRPr lang="ru-RU" sz="2000" dirty="0"/>
          </a:p>
        </p:txBody>
      </p:sp>
      <p:pic>
        <p:nvPicPr>
          <p:cNvPr id="4" name="Содержимое 3" descr="18664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29124" y="428604"/>
            <a:ext cx="4088878" cy="2768601"/>
          </a:xfrm>
        </p:spPr>
      </p:pic>
      <p:pic>
        <p:nvPicPr>
          <p:cNvPr id="5" name="Рисунок 4" descr="20060507_07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5918" y="4071942"/>
            <a:ext cx="4200492" cy="25717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49</TotalTime>
  <Words>268</Words>
  <Application>Microsoft Office PowerPoint</Application>
  <PresentationFormat>Экран (4:3)</PresentationFormat>
  <Paragraphs>7</Paragraphs>
  <Slides>5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Яркая</vt:lpstr>
      <vt:lpstr>Улица Ильинская.</vt:lpstr>
      <vt:lpstr>Слайд 2</vt:lpstr>
      <vt:lpstr>Название Ильинская ( первоначально Ильинская свобода – смотри архивное фото ) происходит от храма Ильи пророка, или святого Илии, построенного в 1506 г. ( в 1655 г.  выстроено  нынешнее каменное здание храма ). Старая Ильинская улица была застроена домами богатых нижегородских купцов.  В 19 в. при перепланировке улиц был обустроен Ильинский съезд.  После 1917 г. ее переименовали в улицу КИМа, а после Гражданской войны – в улицу Краснофлотскую в честь военных моряков и речников , участвовавших в боях Волжской военной флотилии. На этой улице располагались штаб Волжской военной флотилии, матросский университет, политотдел и Чрезвычайная комиссия.</vt:lpstr>
      <vt:lpstr>Здесь, на Ильинке, при пересечении ее с улицей Сергиевской, вниз на Нижегородскую набережную идет Почтовый съезд ( бывший Успенский названный в честь храма Успения Пресвятой Богородицы в Крутом переулке ). В самом начале съезда находится любимый всеми нижегородцами дом – музей  « Домик Каширина», во дворе которого установлен памятник Алеше Пешкову.  На этом съезде снимался фильм « Детство Горького»</vt:lpstr>
      <vt:lpstr>Древнейшее название этой части улицы Ильинской, а так же улиц Добролюбова, Почаинской, переулков Крутого и Плотничего – Започаяние, так как место это находилось напротив кремля по берегу реки Почайны ( современный Почаинский овраг ).</vt:lpstr>
    </vt:vector>
  </TitlesOfParts>
  <Company>ПК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ПК</dc:creator>
  <cp:lastModifiedBy>ПК</cp:lastModifiedBy>
  <cp:revision>5</cp:revision>
  <dcterms:created xsi:type="dcterms:W3CDTF">2011-04-06T18:07:42Z</dcterms:created>
  <dcterms:modified xsi:type="dcterms:W3CDTF">2011-04-06T18:57:25Z</dcterms:modified>
</cp:coreProperties>
</file>