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FD6F4E-5F8B-433A-8D51-BC88C873EC3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655F24-85F2-4896-B366-E3205BAA37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4139952" cy="201622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Выполнила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Бозина Алёна Александровна</a:t>
            </a:r>
          </a:p>
          <a:p>
            <a:r>
              <a:rPr lang="ru-RU" dirty="0" smtClean="0"/>
              <a:t>Ученица 9 Б школы №35</a:t>
            </a:r>
          </a:p>
          <a:p>
            <a:r>
              <a:rPr lang="ru-RU" b="1" dirty="0" smtClean="0"/>
              <a:t>Классный руководитель:</a:t>
            </a:r>
          </a:p>
          <a:p>
            <a:r>
              <a:rPr lang="ru-RU" dirty="0" smtClean="0"/>
              <a:t>Ложкина Оксана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64896" cy="3744416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ffectLst/>
              </a:rPr>
              <a:t>		    Фотоконкурс: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4800" b="0" i="1" dirty="0">
                <a:effectLst/>
              </a:rPr>
              <a:t>«Старый Нижний – глазами молодых».</a:t>
            </a:r>
            <a:r>
              <a:rPr lang="ru-RU" b="0" i="1" dirty="0">
                <a:effectLst/>
              </a:rPr>
              <a:t/>
            </a:r>
            <a:br>
              <a:rPr lang="ru-RU" b="0" i="1" dirty="0">
                <a:effectLst/>
              </a:rPr>
            </a:b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98691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05064"/>
            <a:ext cx="3563888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Особняк купца Д.В.Сироткина. Сейчас это одно из зданий Нижегородского художественного музея.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8" y="0"/>
            <a:ext cx="4633382" cy="3475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725144"/>
            <a:ext cx="460851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Здание бывшей Нижегородской радиолаборатории (1918-1928), сыгравшей ведущую роль в развитии отечественной радиотехнике. Сейчас здесь музей науки ННГУ и музей радиолаборатории.</a:t>
            </a:r>
            <a:endParaRPr lang="ru-RU" sz="1800" b="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9323" y="125157"/>
            <a:ext cx="4633382" cy="435597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8011" cy="3501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Здание индустриального института(1931-1936). Сейчас это главный корпус технического университета им. </a:t>
            </a:r>
            <a:r>
              <a:rPr lang="ru-RU" sz="1800" b="0" i="1" dirty="0" err="1" smtClean="0"/>
              <a:t>Р.Е.Алексеева</a:t>
            </a:r>
            <a:r>
              <a:rPr lang="ru-RU" sz="1800" b="0" i="1" dirty="0" smtClean="0"/>
              <a:t>.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11507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effectLst/>
                <a:latin typeface="Times New Roman"/>
                <a:ea typeface="Times New Roman"/>
              </a:rPr>
              <a:t>«Городские пейзажи»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0080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В Нижнем Новгороде много красивых мест и если каждый из них фотографировать, то не хватит времени. По этому я решила прогуляться по главной улице и сфотографировать все самое красивое и необычное.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81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1" y="5013176"/>
            <a:ext cx="475252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Здание городской Думы, в советское время – Дворец труда. До 1972 г. </a:t>
            </a:r>
            <a:r>
              <a:rPr lang="ru-RU" sz="1800" b="0" i="1" dirty="0"/>
              <a:t>е</a:t>
            </a:r>
            <a:r>
              <a:rPr lang="ru-RU" sz="1800" b="0" i="1" dirty="0" smtClean="0"/>
              <a:t>го зал украшало знаменитое полотно кисти К.Е.Маковского «Воззвание Минина».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" t="-253" r="-799" b="253"/>
          <a:stretch/>
        </p:blipFill>
        <p:spPr>
          <a:xfrm rot="16200000">
            <a:off x="-456738" y="456738"/>
            <a:ext cx="4869160" cy="39556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499991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542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253" y="332656"/>
            <a:ext cx="5100236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Бывший дом купца М.А.Костромина. Сейчас здесь находится одна из лучших учебных сцен страны – Нижегородского театрального училища им. Е.А. Евстигнеева</a:t>
            </a:r>
            <a:endParaRPr lang="ru-RU" sz="1800" b="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9183" y="628989"/>
            <a:ext cx="5148064" cy="3861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48" y="2708920"/>
            <a:ext cx="527960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691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Нижегородский государственный академический театр драмы им. М.Горького. Здание построено в 1895-1896гг.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5234623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Самый роскошный доходный дом на этой улице принадлежал торговому дому «Чесноков и Кудряшов», здесь были магазины, представительства различных фирм и жилые квартиры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9172" y="579173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5293"/>
            <a:ext cx="5724128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70" y="4287803"/>
            <a:ext cx="3426930" cy="25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4653136"/>
            <a:ext cx="4392488" cy="1503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0" i="1" dirty="0" smtClean="0"/>
              <a:t>На этом месте стоял губернаторский дом. Новое здание, построенное в 1894-1897гг., стало служить Фемиде. Здесь и ныне находится Нижегородский </a:t>
            </a:r>
            <a:r>
              <a:rPr lang="ru-RU" sz="1600" b="0" i="1" dirty="0" err="1" smtClean="0"/>
              <a:t>обласной</a:t>
            </a:r>
            <a:r>
              <a:rPr lang="ru-RU" sz="1600" b="0" i="1" dirty="0" smtClean="0"/>
              <a:t> суд.</a:t>
            </a:r>
            <a:endParaRPr lang="ru-RU" sz="16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10" y="3389712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582013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Бывший Дом Дворянского собрания. Образец русского классицизма начала </a:t>
            </a:r>
            <a:r>
              <a:rPr lang="en-US" sz="1800" b="0" i="1" dirty="0" smtClean="0"/>
              <a:t>19 </a:t>
            </a:r>
            <a:r>
              <a:rPr lang="ru-RU" sz="1800" b="0" i="1" dirty="0" smtClean="0"/>
              <a:t>столетия. С советских времен и сейчас здесь находится Дом культуры им. Я.М.Свердлова.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229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1" dirty="0" smtClean="0"/>
              <a:t>Фасад академического театра кукол напоминает открытую сцену: театральные персонажи, чьи фигуры выкованы из меди, приглашают войти.</a:t>
            </a:r>
            <a:endParaRPr lang="ru-RU" sz="18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9318" y="587768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565212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231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    Фотоконкурс:  «Старый Нижний – глазами молодых». </vt:lpstr>
      <vt:lpstr>«Городские пейзажи» </vt:lpstr>
      <vt:lpstr>Здание городской Думы, в советское время – Дворец труда. До 1972 г. его зал украшало знаменитое полотно кисти К.Е.Маковского «Воззвание Минина».</vt:lpstr>
      <vt:lpstr>Бывший дом купца М.А.Костромина. Сейчас здесь находится одна из лучших учебных сцен страны – Нижегородского театрального училища им. Е.А. Евстигнеева</vt:lpstr>
      <vt:lpstr>Нижегородский государственный академический театр драмы им. М.Горького. Здание построено в 1895-1896гг.</vt:lpstr>
      <vt:lpstr>Самый роскошный доходный дом на этой улице принадлежал торговому дому «Чесноков и Кудряшов», здесь были магазины, представительства различных фирм и жилые квартиры</vt:lpstr>
      <vt:lpstr>На этом месте стоял губернаторский дом. Новое здание, построенное в 1894-1897гг., стало служить Фемиде. Здесь и ныне находится Нижегородский обласной суд.</vt:lpstr>
      <vt:lpstr>Бывший Дом Дворянского собрания. Образец русского классицизма начала 19 столетия. С советских времен и сейчас здесь находится Дом культуры им. Я.М.Свердлова.</vt:lpstr>
      <vt:lpstr>Фасад академического театра кукол напоминает открытую сцену: театральные персонажи, чьи фигуры выкованы из меди, приглашают войти.</vt:lpstr>
      <vt:lpstr>Особняк купца Д.В.Сироткина. Сейчас это одно из зданий Нижегородского художественного музея.</vt:lpstr>
      <vt:lpstr>Здание бывшей Нижегородской радиолаборатории (1918-1928), сыгравшей ведущую роль в развитии отечественной радиотехнике. Сейчас здесь музей науки ННГУ и музей радиолаборатории.</vt:lpstr>
      <vt:lpstr>Здание индустриального института(1931-1936). Сейчас это главный корпус технического университета им. Р.Е.Алексеева.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Фотоконкурс:  «Старый Нижний – глазами молодых».</dc:title>
  <dc:creator>ал</dc:creator>
  <cp:lastModifiedBy>ал</cp:lastModifiedBy>
  <cp:revision>8</cp:revision>
  <dcterms:created xsi:type="dcterms:W3CDTF">2011-02-21T15:39:34Z</dcterms:created>
  <dcterms:modified xsi:type="dcterms:W3CDTF">2011-02-21T16:56:15Z</dcterms:modified>
</cp:coreProperties>
</file>