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3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5849" autoAdjust="0"/>
  </p:normalViewPr>
  <p:slideViewPr>
    <p:cSldViewPr>
      <p:cViewPr varScale="1">
        <p:scale>
          <a:sx n="91" d="100"/>
          <a:sy n="91" d="100"/>
        </p:scale>
        <p:origin x="-10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D997FA-FB5F-4C56-8A9F-B788638D6DD2}" type="datetimeFigureOut">
              <a:rPr lang="ru-RU" smtClean="0"/>
              <a:t>20.03.2011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7BF6E7-6859-4734-9CF1-6B17966AE70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&#1047;&#1072;&#1075;&#1088;&#1091;&#1079;&#1082;&#1080;\1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oto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ala Cyr" pitchFamily="82" charset="0"/>
              </a:rPr>
              <a:t>«Старый Нижний – молодым»</a:t>
            </a:r>
            <a:endParaRPr lang="ru-RU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ala Cyr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Koala Cyr" pitchFamily="82" charset="0"/>
              </a:rPr>
              <a:t>Презентацию делал Чадин Михаил.</a:t>
            </a:r>
            <a:endParaRPr lang="ru-RU" dirty="0">
              <a:latin typeface="Koala Cy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42860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Pushkin" pitchFamily="2" charset="0"/>
              </a:rPr>
              <a:t>До</a:t>
            </a:r>
            <a:endParaRPr lang="ru-RU" sz="9600" dirty="0">
              <a:solidFill>
                <a:schemeClr val="bg1"/>
              </a:solidFill>
              <a:latin typeface="Pushkin" pitchFamily="2" charset="0"/>
            </a:endParaRPr>
          </a:p>
        </p:txBody>
      </p:sp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304800" y="1142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-fotki.yandex.ru/get/12/ganimed93.c/0_7fec_6da68a7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Pushkin" pitchFamily="2" charset="0"/>
              </a:rPr>
              <a:t>После</a:t>
            </a:r>
            <a:endParaRPr lang="ru-RU" sz="9600" dirty="0">
              <a:latin typeface="Pushkin" pitchFamily="2" charset="0"/>
            </a:endParaRPr>
          </a:p>
        </p:txBody>
      </p:sp>
    </p:spTree>
  </p:cSld>
  <p:clrMapOvr>
    <a:masterClrMapping/>
  </p:clrMapOvr>
  <p:transition advTm="24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3.nnm.ru/imagez/gallery/e/7/7/d/c/e77dc40b4b4601c97df593d8477182f0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7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Pushkin" pitchFamily="2" charset="0"/>
              </a:rPr>
              <a:t>Д</a:t>
            </a:r>
            <a:r>
              <a:rPr lang="ru-RU" sz="6000" dirty="0" smtClean="0">
                <a:latin typeface="Pushkin" pitchFamily="2" charset="0"/>
              </a:rPr>
              <a:t>о</a:t>
            </a:r>
            <a:endParaRPr lang="ru-RU" sz="6000" dirty="0">
              <a:latin typeface="Pushki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Pushkin" pitchFamily="2" charset="0"/>
              </a:rPr>
              <a:t>После</a:t>
            </a:r>
            <a:endParaRPr lang="ru-RU" sz="5400" dirty="0">
              <a:latin typeface="Pushkin" pitchFamily="2" charset="0"/>
            </a:endParaRPr>
          </a:p>
        </p:txBody>
      </p:sp>
    </p:spTree>
  </p:cSld>
  <p:clrMapOvr>
    <a:masterClrMapping/>
  </p:clrMapOvr>
  <p:transition advTm="25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91504_NN_-20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929322" y="285728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Pushkin" pitchFamily="2" charset="0"/>
              </a:rPr>
              <a:t>До</a:t>
            </a:r>
            <a:endParaRPr lang="ru-RU" sz="9600" dirty="0">
              <a:latin typeface="Pushkin" pitchFamily="2" charset="0"/>
            </a:endParaRPr>
          </a:p>
        </p:txBody>
      </p:sp>
    </p:spTree>
  </p:cSld>
  <p:clrMapOvr>
    <a:masterClrMapping/>
  </p:clrMapOvr>
  <p:transition advTm="24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5786446" y="14285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Pushkin" pitchFamily="2" charset="0"/>
              </a:rPr>
              <a:t>После</a:t>
            </a:r>
            <a:endParaRPr lang="ru-RU" sz="9600" dirty="0">
              <a:latin typeface="Pushkin" pitchFamily="2" charset="0"/>
            </a:endParaRPr>
          </a:p>
        </p:txBody>
      </p:sp>
    </p:spTree>
  </p:cSld>
  <p:clrMapOvr>
    <a:masterClrMapping/>
  </p:clrMapOvr>
  <p:transition advTm="25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2855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14950" cy="6858000"/>
          </a:xfrm>
          <a:prstGeom prst="rect">
            <a:avLst/>
          </a:prstGeom>
        </p:spPr>
      </p:pic>
      <p:pic>
        <p:nvPicPr>
          <p:cNvPr id="3" name="Рисунок 2" descr="x_b4164e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490" y="0"/>
            <a:ext cx="42465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9190" y="142852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Pushkin" pitchFamily="2" charset="0"/>
              </a:rPr>
              <a:t>Д</a:t>
            </a:r>
            <a:r>
              <a:rPr lang="ru-RU" sz="6000" dirty="0" smtClean="0">
                <a:solidFill>
                  <a:schemeClr val="bg1"/>
                </a:solidFill>
                <a:latin typeface="Pushkin" pitchFamily="2" charset="0"/>
              </a:rPr>
              <a:t>о</a:t>
            </a:r>
            <a:endParaRPr lang="ru-RU" sz="6000" dirty="0">
              <a:solidFill>
                <a:schemeClr val="bg1"/>
              </a:solidFill>
              <a:latin typeface="Pushki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Pushkin" pitchFamily="2" charset="0"/>
              </a:rPr>
              <a:t>После</a:t>
            </a:r>
            <a:endParaRPr lang="ru-RU" sz="5400" dirty="0">
              <a:latin typeface="Pushkin" pitchFamily="2" charset="0"/>
            </a:endParaRPr>
          </a:p>
        </p:txBody>
      </p:sp>
    </p:spTree>
  </p:cSld>
  <p:clrMapOvr>
    <a:masterClrMapping/>
  </p:clrMapOvr>
  <p:transition advTm="24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821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7884" y="142852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Pushkin" pitchFamily="2" charset="0"/>
              </a:rPr>
              <a:t>До</a:t>
            </a:r>
            <a:endParaRPr lang="ru-RU" sz="9600" dirty="0">
              <a:solidFill>
                <a:schemeClr val="bg1"/>
              </a:solidFill>
              <a:latin typeface="Pushkin" pitchFamily="2" charset="0"/>
            </a:endParaRPr>
          </a:p>
        </p:txBody>
      </p:sp>
    </p:spTree>
  </p:cSld>
  <p:clrMapOvr>
    <a:masterClrMapping/>
  </p:clrMapOvr>
  <p:transition advTm="25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74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418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14285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Pushkin" pitchFamily="2" charset="0"/>
              </a:rPr>
              <a:t>После</a:t>
            </a:r>
            <a:endParaRPr lang="ru-RU" sz="9600" dirty="0">
              <a:latin typeface="Pushkin" pitchFamily="2" charset="0"/>
            </a:endParaRPr>
          </a:p>
        </p:txBody>
      </p:sp>
    </p:spTree>
  </p:cSld>
  <p:clrMapOvr>
    <a:masterClrMapping/>
  </p:clrMapOvr>
  <p:transition advTm="25000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21</Words>
  <Application>Microsoft Office PowerPoint</Application>
  <PresentationFormat>Экран (4:3)</PresentationFormat>
  <Paragraphs>12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«Старый Нижний – молодым»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«Старый Нижний – молодым»</dc:title>
  <dc:creator>Your User Name</dc:creator>
  <cp:lastModifiedBy>Your User Name</cp:lastModifiedBy>
  <cp:revision>17</cp:revision>
  <dcterms:created xsi:type="dcterms:W3CDTF">2011-03-20T18:05:28Z</dcterms:created>
  <dcterms:modified xsi:type="dcterms:W3CDTF">2011-03-20T20:55:41Z</dcterms:modified>
</cp:coreProperties>
</file>