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BA9CA6B-DC4D-4D3A-9FBD-E2924148BD15}" type="datetimeFigureOut">
              <a:rPr lang="ru-RU" smtClean="0"/>
              <a:pPr/>
              <a:t>15.03.2011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082A600-5233-4B6B-86F4-60C7057B9B9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6096" y="5715016"/>
            <a:ext cx="6057904" cy="4597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FF00"/>
                </a:solidFill>
              </a:rPr>
              <a:t>Стары Нижний молодым!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Места отдыха города Нижний Новгород.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14942" y="6174730"/>
            <a:ext cx="3929058" cy="68327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Выполнил ученик  8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«А» класса МОУ СОШ  №3 </a:t>
            </a:r>
          </a:p>
          <a:p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Кульков Сергей  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Рисунок 6" descr="images (1).jpg"/>
          <p:cNvPicPr>
            <a:picLocks noGrp="1" noChangeAspect="1"/>
          </p:cNvPicPr>
          <p:nvPr>
            <p:ph type="pic" idx="1"/>
          </p:nvPr>
        </p:nvPicPr>
        <p:blipFill>
          <a:blip r:embed="rId2">
            <a:grayscl/>
          </a:blip>
          <a:srcRect t="11761" b="11761"/>
          <a:stretch>
            <a:fillRect/>
          </a:stretch>
        </p:blipFill>
        <p:spPr>
          <a:xfrm>
            <a:off x="6215074" y="0"/>
            <a:ext cx="2928926" cy="16789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C:\Documents and Settings\Admin\Рабочий стол\39.jpg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4429124" y="1714489"/>
            <a:ext cx="4714876" cy="3786214"/>
          </a:xfrm>
          <a:prstGeom prst="rect">
            <a:avLst/>
          </a:prstGeom>
          <a:noFill/>
        </p:spPr>
      </p:pic>
      <p:pic>
        <p:nvPicPr>
          <p:cNvPr id="2052" name="Picture 4" descr="C:\Documents and Settings\Admin\Рабочий стол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14488"/>
            <a:ext cx="4429124" cy="5143512"/>
          </a:xfrm>
          <a:prstGeom prst="rect">
            <a:avLst/>
          </a:prstGeom>
          <a:noFill/>
        </p:spPr>
      </p:pic>
      <p:pic>
        <p:nvPicPr>
          <p:cNvPr id="2054" name="Picture 6" descr="http://t1.gstatic.com/images?q=tbn:ANd9GcSOOE3FOSU9d3SlMNqku4E6fz7IaHsj4q3Sc77ETJqUmVOgTVwY"/>
          <p:cNvPicPr>
            <a:picLocks noChangeAspect="1"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0" y="0"/>
            <a:ext cx="2552700" cy="1714488"/>
          </a:xfrm>
          <a:prstGeom prst="rect">
            <a:avLst/>
          </a:prstGeom>
          <a:noFill/>
        </p:spPr>
      </p:pic>
      <p:pic>
        <p:nvPicPr>
          <p:cNvPr id="2056" name="Picture 8" descr="http://t3.gstatic.com/images?q=tbn:ANd9GcSj-1dG36ZjRn7IIT0aSo8p6l_db_TRgyOlTbcm6JmQ-pJgfa1dig"/>
          <p:cNvPicPr>
            <a:picLocks noChangeAspect="1" noChangeArrowheads="1"/>
          </p:cNvPicPr>
          <p:nvPr/>
        </p:nvPicPr>
        <p:blipFill>
          <a:blip r:embed="rId6">
            <a:grayscl/>
          </a:blip>
          <a:srcRect/>
          <a:stretch>
            <a:fillRect/>
          </a:stretch>
        </p:blipFill>
        <p:spPr bwMode="auto">
          <a:xfrm>
            <a:off x="2500298" y="0"/>
            <a:ext cx="3714776" cy="1714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300px-Torpedo_arena_20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23296" y="0"/>
            <a:ext cx="9120704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Нагорный дворец спорта профсоюзов им. В. </a:t>
            </a:r>
            <a:r>
              <a:rPr lang="ru-RU" smtClean="0">
                <a:solidFill>
                  <a:srgbClr val="00B050"/>
                </a:solidFill>
              </a:rPr>
              <a:t>Коноваленко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5011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Нижегородский дворец спорта профсоюзов был построен в 1965году на до сих пор безымянной площади, лежащей на стыке пр. Гагарина и ул. Бекетова. Строился год и 3 месяца введём в эксплуатацию в октябре следующего года строился по Ленинградскому проекту потерпел две реконструкции в 1974 и 2007 году</a:t>
            </a:r>
            <a:endParaRPr lang="en-US" dirty="0" smtClean="0">
              <a:solidFill>
                <a:srgbClr val="00B050"/>
              </a:solidFill>
              <a:latin typeface="Cambria" pitchFamily="18" charset="0"/>
            </a:endParaRPr>
          </a:p>
        </p:txBody>
      </p:sp>
      <p:pic>
        <p:nvPicPr>
          <p:cNvPr id="15362" name="Picture 2" descr="http://t0.gstatic.com/images?q=tbn:ANd9GcTV6eCvFIqTWzfX0tA8zywBzVTf6qMyz30G3VzpgrSUJCFvC6h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3500462" cy="2857520"/>
          </a:xfrm>
          <a:prstGeom prst="rect">
            <a:avLst/>
          </a:prstGeom>
          <a:noFill/>
        </p:spPr>
      </p:pic>
      <p:pic>
        <p:nvPicPr>
          <p:cNvPr id="15364" name="Picture 4" descr="http://t3.gstatic.com/images?q=tbn:ANd9GcTcwIlmIoix7cZ2msLyJHeXWF2_yjOieyA_12K_QomrngNbWyG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357694"/>
            <a:ext cx="5214974" cy="2357454"/>
          </a:xfrm>
          <a:prstGeom prst="rect">
            <a:avLst/>
          </a:prstGeom>
          <a:noFill/>
        </p:spPr>
      </p:pic>
      <p:pic>
        <p:nvPicPr>
          <p:cNvPr id="15374" name="Picture 14" descr="http://t3.gstatic.com/images?q=tbn:ANd9GcTw72zazygrnT4a5kbSZIPOXiUEm_Xxb6K4_v2-cnWWFBE31x7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500570"/>
            <a:ext cx="3571900" cy="2205041"/>
          </a:xfrm>
          <a:prstGeom prst="rect">
            <a:avLst/>
          </a:prstGeom>
          <a:noFill/>
        </p:spPr>
      </p:pic>
      <p:pic>
        <p:nvPicPr>
          <p:cNvPr id="15378" name="Picture 18" descr="http://t0.gstatic.com/images?q=tbn:ANd9GcQ5jAN-dC2R4rn2fZNkKYATlL82TeuJTF1gz3cp7qijc2igjsm2"/>
          <p:cNvPicPr>
            <a:picLocks noChangeAspect="1" noChangeArrowheads="1"/>
          </p:cNvPicPr>
          <p:nvPr/>
        </p:nvPicPr>
        <p:blipFill>
          <a:blip r:embed="rId5">
            <a:lum contrast="30000"/>
          </a:blip>
          <a:srcRect/>
          <a:stretch>
            <a:fillRect/>
          </a:stretch>
        </p:blipFill>
        <p:spPr bwMode="auto">
          <a:xfrm>
            <a:off x="3714744" y="1357298"/>
            <a:ext cx="5214974" cy="3014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http://t3.gstatic.com/images?q=tbn:ANd9GcRt7wEuotLKUfYD6fu-auPI6u2LxYcGojHJ6Kw2B3MLum0zKYeJ7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785794"/>
            <a:ext cx="3214710" cy="2395542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57158" y="142852"/>
            <a:ext cx="86439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Дворец имел значение закрытого катка, который и выполняется по сей день. На данный момент на ледовой арене дворца спорта тренируется и играет  хоккейный клуб Торпедо. 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3" name="Picture 10" descr="http://t2.gstatic.com/images?q=tbn:ANd9GcSRzd3fvvsFN_x7GICgLzTJqimk6C9QkS9XpdQJzQf-c7dhAgC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000108"/>
            <a:ext cx="3000396" cy="2143140"/>
          </a:xfrm>
          <a:prstGeom prst="rect">
            <a:avLst/>
          </a:prstGeom>
          <a:noFill/>
        </p:spPr>
      </p:pic>
      <p:pic>
        <p:nvPicPr>
          <p:cNvPr id="18434" name="Picture 2" descr="http://savepic.net/55222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2857496"/>
            <a:ext cx="6072230" cy="3857652"/>
          </a:xfrm>
          <a:prstGeom prst="rect">
            <a:avLst/>
          </a:prstGeom>
          <a:noFill/>
        </p:spPr>
      </p:pic>
      <p:pic>
        <p:nvPicPr>
          <p:cNvPr id="18436" name="Picture 4" descr="http://t1.gstatic.com/images?q=tbn:ANd9GcT-Ll-V3eki2clqbZ6DBBJrFYU6Xy9-MD7JSeLU_LCFY6R9I6hWQ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3143248"/>
            <a:ext cx="2728913" cy="1928826"/>
          </a:xfrm>
          <a:prstGeom prst="rect">
            <a:avLst/>
          </a:prstGeom>
          <a:noFill/>
        </p:spPr>
      </p:pic>
      <p:pic>
        <p:nvPicPr>
          <p:cNvPr id="18440" name="Picture 8" descr="http://t2.gstatic.com/images?q=tbn:ANd9GcQKfgnCB7Lbl5JWi18Pr3F5fttVh21w9fIjUc8CPepvdGUfUhYw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5072074"/>
            <a:ext cx="2876550" cy="1590675"/>
          </a:xfrm>
          <a:prstGeom prst="rect">
            <a:avLst/>
          </a:prstGeom>
          <a:noFill/>
        </p:spPr>
      </p:pic>
      <p:pic>
        <p:nvPicPr>
          <p:cNvPr id="18442" name="Picture 10" descr="http://t3.gstatic.com/images?q=tbn:ANd9GcS2WRo9jFpVnc0sOHYfByKpDF9iHi886fxxcj57BaPFsVRgqbq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785794"/>
            <a:ext cx="2847975" cy="21002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8643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  А так же там работает каток для всех любителей активного вида отдыха. 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20482" name="Picture 2" descr="http://t0.gstatic.com/images?q=tbn:ANd9GcSD8m7HL_IRzAIz0XYxSj1OejyfmUAb6eMGz--cLxg9BUN1UWZqW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4572032" cy="1919289"/>
          </a:xfrm>
          <a:prstGeom prst="rect">
            <a:avLst/>
          </a:prstGeom>
          <a:noFill/>
        </p:spPr>
      </p:pic>
      <p:pic>
        <p:nvPicPr>
          <p:cNvPr id="20486" name="Picture 6" descr="http://t0.gstatic.com/images?q=tbn:ANd9GcR2mM5iib5SsnlaZDaIlluMF-PQZoEIU-Hf6KuDxmAEdqVauUh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357430"/>
            <a:ext cx="3214710" cy="2214578"/>
          </a:xfrm>
          <a:prstGeom prst="rect">
            <a:avLst/>
          </a:prstGeom>
          <a:noFill/>
        </p:spPr>
      </p:pic>
      <p:pic>
        <p:nvPicPr>
          <p:cNvPr id="20488" name="Picture 8" descr="http://t0.gstatic.com/images?q=tbn:ANd9GcRX0HPT550KzZYlXs0jJxUKYm41ztEB6fri72geP2AOfsA3lEjTd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2428868"/>
            <a:ext cx="5572164" cy="4286280"/>
          </a:xfrm>
          <a:prstGeom prst="rect">
            <a:avLst/>
          </a:prstGeom>
          <a:noFill/>
        </p:spPr>
      </p:pic>
      <p:pic>
        <p:nvPicPr>
          <p:cNvPr id="20490" name="Picture 10" descr="http://t3.gstatic.com/images?q=tbn:ANd9GcQzswlfioRtJfzjljDamDNsNY-HWBXzfkRpRKUiW7rqsDMcMY63w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500042"/>
            <a:ext cx="4143404" cy="1909763"/>
          </a:xfrm>
          <a:prstGeom prst="rect">
            <a:avLst/>
          </a:prstGeom>
          <a:noFill/>
        </p:spPr>
      </p:pic>
      <p:pic>
        <p:nvPicPr>
          <p:cNvPr id="20492" name="Picture 12" descr="http://t1.gstatic.com/images?q=tbn:ANd9GcTbrmE2AlLnWFjWlxwkO_tZ9C-RREK6rkpkFlvBXrtaRDdoWZp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4572008"/>
            <a:ext cx="3214710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688" y="214290"/>
            <a:ext cx="885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 Дворец спорта знаменит не только своими спортивными регалиями но и не состоявшемся в 2008году концертом британской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рок группы </a:t>
            </a:r>
            <a:r>
              <a:rPr lang="en-US" dirty="0" smtClean="0">
                <a:solidFill>
                  <a:srgbClr val="00B050"/>
                </a:solidFill>
              </a:rPr>
              <a:t>Deep Purple</a:t>
            </a:r>
            <a:r>
              <a:rPr lang="ru-RU" dirty="0" smtClean="0">
                <a:solidFill>
                  <a:srgbClr val="00B050"/>
                </a:solidFill>
              </a:rPr>
              <a:t>,но из-за соображений безопасности и пожарного контроля концерт был отменён.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9458" name="Picture 2" descr="http://t3.gstatic.com/images?q=tbn:ANd9GcTUsipqdaAFccaen-QYf8u9-09qhMGranXEwH3JKKo6UruisDESx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71546"/>
            <a:ext cx="2786082" cy="2071702"/>
          </a:xfrm>
          <a:prstGeom prst="rect">
            <a:avLst/>
          </a:prstGeom>
          <a:noFill/>
        </p:spPr>
      </p:pic>
      <p:pic>
        <p:nvPicPr>
          <p:cNvPr id="19460" name="Picture 4" descr="http://t0.gstatic.com/images?q=tbn:ANd9GcTowOa0ckAeihGO2IpUxXo1mndFbq8k2ANUrhsaelQzxGUvtBNJN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3143248"/>
            <a:ext cx="3214710" cy="2143140"/>
          </a:xfrm>
          <a:prstGeom prst="rect">
            <a:avLst/>
          </a:prstGeom>
          <a:noFill/>
        </p:spPr>
      </p:pic>
      <p:pic>
        <p:nvPicPr>
          <p:cNvPr id="19462" name="Picture 6" descr="http://www.fotobank.ru/img/JE00-0096.jpg?size=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1071546"/>
            <a:ext cx="5929354" cy="2071702"/>
          </a:xfrm>
          <a:prstGeom prst="rect">
            <a:avLst/>
          </a:prstGeom>
          <a:noFill/>
        </p:spPr>
      </p:pic>
      <p:pic>
        <p:nvPicPr>
          <p:cNvPr id="19464" name="Picture 8" descr="http://rus.medtravelbelarus.com/news/16/1291186313_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3143248"/>
            <a:ext cx="3143272" cy="3571900"/>
          </a:xfrm>
          <a:prstGeom prst="rect">
            <a:avLst/>
          </a:prstGeom>
          <a:noFill/>
        </p:spPr>
      </p:pic>
      <p:pic>
        <p:nvPicPr>
          <p:cNvPr id="19466" name="Picture 10" descr="http://t0.gstatic.com/images?q=tbn:ANd9GcReuZxHB8znmwKESsZcRLNyd7dQGXlhjlusyo4OqVYqdHI2puv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3071810"/>
            <a:ext cx="2571768" cy="3643338"/>
          </a:xfrm>
          <a:prstGeom prst="rect">
            <a:avLst/>
          </a:prstGeom>
          <a:noFill/>
        </p:spPr>
      </p:pic>
      <p:pic>
        <p:nvPicPr>
          <p:cNvPr id="19468" name="Picture 12" descr="http://t1.gstatic.com/images?q=tbn:ANd9GcRecDXrKxkFzfuD-OpcOwH0kBC0g0fwuHlzw8bBf8cYyg5tII7wr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14612" y="5286388"/>
            <a:ext cx="3143272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146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  Стары Нижний молодым!  Места отдыха города Нижний Новгород. </vt:lpstr>
      <vt:lpstr>Нагорный дворец спорта профсоюзов им. В. Коноваленко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Стары Нижний молодым места отдыха города Нижний Новгород</dc:title>
  <dc:creator>Admin</dc:creator>
  <cp:lastModifiedBy>Admin</cp:lastModifiedBy>
  <cp:revision>17</cp:revision>
  <dcterms:created xsi:type="dcterms:W3CDTF">2011-03-15T13:13:07Z</dcterms:created>
  <dcterms:modified xsi:type="dcterms:W3CDTF">2011-03-15T17:17:24Z</dcterms:modified>
</cp:coreProperties>
</file>