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06.04.2011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42875"/>
            <a:ext cx="7772400" cy="857250"/>
          </a:xfrm>
        </p:spPr>
        <p:txBody>
          <a:bodyPr/>
          <a:lstStyle/>
          <a:p>
            <a:pPr algn="ctr"/>
            <a:r>
              <a:rPr lang="ru-RU" dirty="0" smtClean="0"/>
              <a:t>             Палаты </a:t>
            </a:r>
            <a:r>
              <a:rPr lang="ru-RU" dirty="0" smtClean="0"/>
              <a:t>Пушниковых</a:t>
            </a:r>
            <a:endParaRPr lang="ru-RU" dirty="0"/>
          </a:p>
        </p:txBody>
      </p:sp>
      <p:pic>
        <p:nvPicPr>
          <p:cNvPr id="4" name="Рисунок 3" descr="д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662" y="1000108"/>
            <a:ext cx="7572428" cy="51435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00100" y="6150114"/>
            <a:ext cx="8143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Выполнила ученица 7 В класса МОУ СОШ № 35 Мишукова Юля</a:t>
            </a:r>
            <a:endParaRPr lang="ru-RU" sz="2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             Палаты Пушниковых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Палаты Пушниковых</dc:title>
  <cp:lastModifiedBy>Пользователь</cp:lastModifiedBy>
  <cp:revision>1</cp:revision>
  <dcterms:modified xsi:type="dcterms:W3CDTF">2011-04-06T18:06:04Z</dcterms:modified>
</cp:coreProperties>
</file>