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1102"/>
    <a:srgbClr val="432003"/>
    <a:srgbClr val="602E0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5000"/>
            <a:lum contrast="5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7772400" cy="762000"/>
          </a:xfrm>
        </p:spPr>
        <p:txBody>
          <a:bodyPr/>
          <a:lstStyle/>
          <a:p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Любимое место в городе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Segoe Print" pitchFamily="2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6172200" cy="2286000"/>
          </a:xfrm>
        </p:spPr>
        <p:txBody>
          <a:bodyPr>
            <a:normAutofit/>
          </a:bodyPr>
          <a:lstStyle/>
          <a:p>
            <a:pPr algn="l"/>
            <a:r>
              <a:rPr lang="ru-RU" sz="1200" dirty="0" smtClean="0">
                <a:solidFill>
                  <a:srgbClr val="432003"/>
                </a:solidFill>
                <a:latin typeface="Segoe Print" pitchFamily="2" charset="0"/>
              </a:rPr>
              <a:t>   </a:t>
            </a:r>
            <a:r>
              <a:rPr lang="ru-RU" sz="1200" b="1" dirty="0" smtClean="0">
                <a:solidFill>
                  <a:srgbClr val="432003"/>
                </a:solidFill>
                <a:latin typeface="Segoe Print" pitchFamily="2" charset="0"/>
                <a:cs typeface="Times New Roman" pitchFamily="18" charset="0"/>
              </a:rPr>
              <a:t>В нашем городе находится самая длинная лестница, расположенная на Волге. Это  Чкаловская лестница. Она названа так потому, что в верхней её части установлен памятник знаменитому советскому лётчику Валерию Чкалову. </a:t>
            </a:r>
          </a:p>
          <a:p>
            <a:pPr algn="l"/>
            <a:r>
              <a:rPr lang="ru-RU" sz="1200" b="1" dirty="0" smtClean="0">
                <a:solidFill>
                  <a:srgbClr val="432003"/>
                </a:solidFill>
                <a:latin typeface="Segoe Print" pitchFamily="2" charset="0"/>
                <a:cs typeface="Times New Roman" pitchFamily="18" charset="0"/>
              </a:rPr>
              <a:t>   Если вы хоть раз бывали  в Нижнем Новгороде, тогда вы обязательно, как и каждый из нижегородцев, пытались сосчитать количество ступенек на Чкаловской лестнице (их ровно 560).</a:t>
            </a:r>
          </a:p>
          <a:p>
            <a:pPr algn="l"/>
            <a:r>
              <a:rPr lang="ru-RU" sz="1200" b="1" dirty="0" smtClean="0">
                <a:solidFill>
                  <a:srgbClr val="432003"/>
                </a:solidFill>
                <a:latin typeface="Segoe Print" pitchFamily="2" charset="0"/>
                <a:cs typeface="Times New Roman" pitchFamily="18" charset="0"/>
              </a:rPr>
              <a:t> Если посмотреть на нее с воды, то сразу видно, что она построена в виде восьмерки, либо знака бесконечности, что может говорить нам о бесконечности и незыблемости Нижнего.</a:t>
            </a:r>
          </a:p>
          <a:p>
            <a:pPr algn="l"/>
            <a:r>
              <a:rPr lang="ru-RU" sz="1200" b="1" dirty="0" smtClean="0">
                <a:solidFill>
                  <a:srgbClr val="432003"/>
                </a:solidFill>
                <a:latin typeface="Segoe Print" pitchFamily="2" charset="0"/>
                <a:cs typeface="Times New Roman" pitchFamily="18" charset="0"/>
              </a:rPr>
              <a:t> </a:t>
            </a:r>
            <a:endParaRPr lang="ru-RU" sz="1200" b="1" dirty="0" smtClean="0">
              <a:solidFill>
                <a:srgbClr val="432003"/>
              </a:solidFill>
            </a:endParaRPr>
          </a:p>
          <a:p>
            <a:pPr algn="l"/>
            <a:endParaRPr lang="ru-RU" sz="1200" dirty="0" smtClean="0">
              <a:solidFill>
                <a:srgbClr val="602E04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914400"/>
            <a:ext cx="3352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Чкаловская лестница</a:t>
            </a:r>
            <a:endParaRPr lang="ru-RU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Segoe Print" pitchFamily="2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81800" y="6088559"/>
            <a:ext cx="2362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rgbClr val="432003"/>
                </a:solidFill>
                <a:latin typeface="Segoe Print" pitchFamily="2" charset="0"/>
              </a:rPr>
              <a:t>работу выполнила:</a:t>
            </a:r>
          </a:p>
          <a:p>
            <a:r>
              <a:rPr lang="ru-RU" sz="1100" b="1" dirty="0" smtClean="0">
                <a:solidFill>
                  <a:srgbClr val="432003"/>
                </a:solidFill>
                <a:latin typeface="Segoe Print" pitchFamily="2" charset="0"/>
              </a:rPr>
              <a:t>   ученица 11 «Б» класса</a:t>
            </a:r>
          </a:p>
          <a:p>
            <a:r>
              <a:rPr lang="ru-RU" sz="1100" b="1" dirty="0" smtClean="0">
                <a:solidFill>
                  <a:srgbClr val="432003"/>
                </a:solidFill>
                <a:latin typeface="Segoe Print" pitchFamily="2" charset="0"/>
              </a:rPr>
              <a:t>   МОУ СОШ № 103</a:t>
            </a:r>
          </a:p>
          <a:p>
            <a:r>
              <a:rPr lang="ru-RU" sz="1100" b="1" dirty="0" smtClean="0">
                <a:solidFill>
                  <a:srgbClr val="432003"/>
                </a:solidFill>
                <a:latin typeface="Segoe Print" pitchFamily="2" charset="0"/>
              </a:rPr>
              <a:t>   Головачева Ольга</a:t>
            </a:r>
            <a:endParaRPr lang="ru-RU" sz="1100" b="1" dirty="0">
              <a:solidFill>
                <a:srgbClr val="432003"/>
              </a:solidFill>
              <a:latin typeface="Segoe Print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3200" y="6477000"/>
            <a:ext cx="243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rgbClr val="432003"/>
                </a:solidFill>
                <a:latin typeface="Segoe Print" pitchFamily="2" charset="0"/>
              </a:rPr>
              <a:t>г. Нижний Новгород, 2011 год</a:t>
            </a:r>
            <a:endParaRPr lang="ru-RU" sz="1100" b="1" dirty="0">
              <a:solidFill>
                <a:srgbClr val="432003"/>
              </a:solidFill>
              <a:latin typeface="Segoe Print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205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1" name="Рисунок 10" descr="lestnitsa2-450x337.jpg"/>
          <p:cNvPicPr>
            <a:picLocks noChangeAspect="1"/>
          </p:cNvPicPr>
          <p:nvPr/>
        </p:nvPicPr>
        <p:blipFill>
          <a:blip r:embed="rId3" cstate="print">
            <a:lum bright="10000" contrast="20000"/>
          </a:blip>
          <a:stretch>
            <a:fillRect/>
          </a:stretch>
        </p:blipFill>
        <p:spPr>
          <a:xfrm>
            <a:off x="6248400" y="1143000"/>
            <a:ext cx="2753629" cy="20621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Рисунок 12" descr="4602ss8.jpg"/>
          <p:cNvPicPr>
            <a:picLocks noChangeAspect="1"/>
          </p:cNvPicPr>
          <p:nvPr/>
        </p:nvPicPr>
        <p:blipFill>
          <a:blip r:embed="rId4" cstate="print">
            <a:lum bright="-10000" contrast="10000"/>
          </a:blip>
          <a:srcRect t="14458" b="4217"/>
          <a:stretch>
            <a:fillRect/>
          </a:stretch>
        </p:blipFill>
        <p:spPr>
          <a:xfrm>
            <a:off x="304800" y="3379883"/>
            <a:ext cx="2286000" cy="30984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" name="Прямоугольник 13"/>
          <p:cNvSpPr/>
          <p:nvPr/>
        </p:nvSpPr>
        <p:spPr>
          <a:xfrm>
            <a:off x="2667000" y="3505200"/>
            <a:ext cx="63246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432003"/>
                </a:solidFill>
                <a:latin typeface="Segoe Print" pitchFamily="2" charset="0"/>
                <a:cs typeface="Times New Roman" pitchFamily="18" charset="0"/>
              </a:rPr>
              <a:t>Прогуливаясь по лестнице можно отдохнуть на смотровых площадках. Оттуда открывается чудесный вид на заповедный левый берег Волги.</a:t>
            </a:r>
          </a:p>
          <a:p>
            <a:r>
              <a:rPr lang="ru-RU" sz="1200" b="1" dirty="0" smtClean="0">
                <a:solidFill>
                  <a:srgbClr val="432003"/>
                </a:solidFill>
                <a:latin typeface="Segoe Print" pitchFamily="2" charset="0"/>
                <a:cs typeface="Times New Roman" pitchFamily="18" charset="0"/>
              </a:rPr>
              <a:t>   Для меня Чкаловская лестница ассоциируется с новой жизнью. Выпускники школ, молодожёны отправляются именно туда - встретить новый этап жизни и помахать рукой старому. Чтобы сделать это совсем не обязательно ждать, пока свершится важный момент в жизни. Если вам грустно, просто придите на Чкаловскую лестницу. </a:t>
            </a:r>
          </a:p>
          <a:p>
            <a:r>
              <a:rPr lang="ru-RU" b="1" dirty="0" smtClean="0">
                <a:solidFill>
                  <a:srgbClr val="432003"/>
                </a:solidFill>
                <a:latin typeface="Segoe Print" pitchFamily="2" charset="0"/>
                <a:cs typeface="Times New Roman" pitchFamily="18" charset="0"/>
              </a:rPr>
              <a:t>   </a:t>
            </a:r>
            <a:endParaRPr lang="ru-RU" sz="1200" b="1" dirty="0" smtClean="0">
              <a:solidFill>
                <a:srgbClr val="432003"/>
              </a:solidFill>
              <a:latin typeface="Segoe Print" pitchFamily="2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19400" y="5334000"/>
            <a:ext cx="632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itchFamily="2" charset="0"/>
                <a:cs typeface="Times New Roman" pitchFamily="18" charset="0"/>
              </a:rPr>
              <a:t>Прогулка в бесконечность… 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itchFamily="2" charset="0"/>
                <a:cs typeface="Times New Roman" pitchFamily="18" charset="0"/>
              </a:rPr>
              <a:t>       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itchFamily="2" charset="0"/>
                <a:cs typeface="Times New Roman" pitchFamily="18" charset="0"/>
              </a:rPr>
              <a:t>она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itchFamily="2" charset="0"/>
                <a:cs typeface="Times New Roman" pitchFamily="18" charset="0"/>
              </a:rPr>
              <a:t>осуществима на Чкаловской лестнице!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128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Любимое место в городе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Любимое место в городе</dc:title>
  <dc:creator>Оля</dc:creator>
  <cp:lastModifiedBy>Оля</cp:lastModifiedBy>
  <cp:revision>10</cp:revision>
  <dcterms:created xsi:type="dcterms:W3CDTF">2011-03-17T12:33:13Z</dcterms:created>
  <dcterms:modified xsi:type="dcterms:W3CDTF">2011-04-05T15:45:40Z</dcterms:modified>
</cp:coreProperties>
</file>