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3C52-2801-4BD8-A77A-7C0826375AC7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9E72-FE31-4937-887F-9459C5774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3C52-2801-4BD8-A77A-7C0826375AC7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9E72-FE31-4937-887F-9459C5774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3C52-2801-4BD8-A77A-7C0826375AC7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9E72-FE31-4937-887F-9459C5774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3C52-2801-4BD8-A77A-7C0826375AC7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9E72-FE31-4937-887F-9459C5774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3C52-2801-4BD8-A77A-7C0826375AC7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9E72-FE31-4937-887F-9459C5774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3C52-2801-4BD8-A77A-7C0826375AC7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9E72-FE31-4937-887F-9459C5774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3C52-2801-4BD8-A77A-7C0826375AC7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9E72-FE31-4937-887F-9459C5774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3C52-2801-4BD8-A77A-7C0826375AC7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9E72-FE31-4937-887F-9459C5774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3C52-2801-4BD8-A77A-7C0826375AC7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9E72-FE31-4937-887F-9459C5774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3C52-2801-4BD8-A77A-7C0826375AC7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9E72-FE31-4937-887F-9459C5774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3C52-2801-4BD8-A77A-7C0826375AC7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9E72-FE31-4937-887F-9459C5774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7999">
              <a:srgbClr val="FFFF00"/>
            </a:gs>
            <a:gs pos="36000">
              <a:srgbClr val="FFC000"/>
            </a:gs>
            <a:gs pos="61000">
              <a:schemeClr val="accent6">
                <a:lumMod val="90000"/>
              </a:schemeClr>
            </a:gs>
            <a:gs pos="82001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63C52-2801-4BD8-A77A-7C0826375AC7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19E72-FE31-4937-887F-9459C5774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Парки Нижнего  Новгорода.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Выполнили: </a:t>
            </a:r>
            <a:r>
              <a:rPr lang="ru-RU" dirty="0" err="1" smtClean="0">
                <a:solidFill>
                  <a:srgbClr val="002060"/>
                </a:solidFill>
              </a:rPr>
              <a:t>Сандыбаева</a:t>
            </a:r>
            <a:r>
              <a:rPr lang="ru-RU" dirty="0" smtClean="0">
                <a:solidFill>
                  <a:srgbClr val="002060"/>
                </a:solidFill>
              </a:rPr>
              <a:t> Н., </a:t>
            </a:r>
            <a:r>
              <a:rPr lang="ru-RU" dirty="0" err="1" smtClean="0">
                <a:solidFill>
                  <a:srgbClr val="002060"/>
                </a:solidFill>
              </a:rPr>
              <a:t>Перевезенцев</a:t>
            </a:r>
            <a:r>
              <a:rPr lang="ru-RU" dirty="0" smtClean="0">
                <a:solidFill>
                  <a:srgbClr val="002060"/>
                </a:solidFill>
              </a:rPr>
              <a:t> Н., </a:t>
            </a:r>
            <a:r>
              <a:rPr lang="ru-RU" dirty="0" err="1" smtClean="0">
                <a:solidFill>
                  <a:srgbClr val="002060"/>
                </a:solidFill>
              </a:rPr>
              <a:t>Процкая</a:t>
            </a:r>
            <a:r>
              <a:rPr lang="ru-RU" dirty="0" smtClean="0">
                <a:solidFill>
                  <a:srgbClr val="002060"/>
                </a:solidFill>
              </a:rPr>
              <a:t> Л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7 «Г» класс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Парк Швейцария.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Расположение:Вдоль</a:t>
            </a:r>
            <a:r>
              <a:rPr lang="ru-RU" dirty="0" smtClean="0"/>
              <a:t> берега реки Оки в </a:t>
            </a:r>
            <a:r>
              <a:rPr lang="ru-RU" dirty="0" err="1" smtClean="0"/>
              <a:t>Приокском</a:t>
            </a:r>
            <a:r>
              <a:rPr lang="ru-RU" dirty="0" smtClean="0"/>
              <a:t> районе. Протяжённость парка 3,5 км. Занимает площадь 380 га. Начинается у станции Мыза, проходит вдоль проспекта Гагарина практически до Дворца спорта. </a:t>
            </a:r>
          </a:p>
          <a:p>
            <a:r>
              <a:rPr lang="ru-RU" dirty="0" smtClean="0"/>
              <a:t>История: Парк был заложен в 1903 году в дачном пригороде Нижнего Новгорода учащимися гимназий, их родителями и преподавателями. В 1958 году посадки вдоль </a:t>
            </a:r>
            <a:r>
              <a:rPr lang="ru-RU" dirty="0" err="1" smtClean="0"/>
              <a:t>Арзамасского</a:t>
            </a:r>
            <a:r>
              <a:rPr lang="ru-RU" dirty="0" smtClean="0"/>
              <a:t> шоссе (ныне проспект Гагарина) были продолжены комсомольской студенческой молодёжью. Тогда парк стал называться «Имени Ленинского комсомола». Историческое название «Швейцария» было возвращено парку в 1992 году.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75050" y="1282700"/>
            <a:ext cx="511175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Парк  Пушкина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75050" y="1282700"/>
            <a:ext cx="511175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мае 1880 года на открытии памятника А. С. Пушкину в Москве было предложено отмечать день рождения поэта посадками зеленых насаждений. В 1881 году Городская управа выделила свободный участок «позади Вдовьего дома имени Бугровых и </a:t>
            </a:r>
            <a:r>
              <a:rPr lang="ru-RU" dirty="0" err="1" smtClean="0"/>
              <a:t>Блиновых</a:t>
            </a:r>
            <a:r>
              <a:rPr lang="ru-RU" dirty="0" smtClean="0"/>
              <a:t>» (общежитие НГТУ № 2 на площади </a:t>
            </a:r>
            <a:r>
              <a:rPr lang="ru-RU" dirty="0" err="1" smtClean="0"/>
              <a:t>Лядова</a:t>
            </a:r>
            <a:r>
              <a:rPr lang="ru-RU" dirty="0" smtClean="0"/>
              <a:t>) под устройство сада имени Пушкина, обозначенного на планах того времени как «Пушкинский сад». Его территория тогда доходила до улицы </a:t>
            </a:r>
            <a:r>
              <a:rPr lang="ru-RU" dirty="0" err="1" smtClean="0"/>
              <a:t>Переплётчикова</a:t>
            </a:r>
            <a:r>
              <a:rPr lang="ru-RU" dirty="0" smtClean="0"/>
              <a:t> (ул. Пушкина), а с юга была ограничена границей города, за которой находилась выгонная земля. Отведённую территорию </a:t>
            </a:r>
            <a:r>
              <a:rPr lang="ru-RU" dirty="0" err="1" smtClean="0"/>
              <a:t>прореза́ли</a:t>
            </a:r>
            <a:r>
              <a:rPr lang="ru-RU" dirty="0" smtClean="0"/>
              <a:t> </a:t>
            </a:r>
            <a:r>
              <a:rPr lang="ru-RU" dirty="0" err="1" smtClean="0"/>
              <a:t>отвершки</a:t>
            </a:r>
            <a:r>
              <a:rPr lang="ru-RU" dirty="0" smtClean="0"/>
              <a:t> глубокого оврага. Площадь сада составляла 12,3 га, из которых 2,8 га — овраги (1913).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Парк Кулибина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36007" y="273050"/>
            <a:ext cx="4389835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208610"/>
          </a:xfrm>
        </p:spPr>
        <p:txBody>
          <a:bodyPr>
            <a:normAutofit/>
          </a:bodyPr>
          <a:lstStyle/>
          <a:p>
            <a:r>
              <a:rPr lang="ru-RU" dirty="0" smtClean="0"/>
              <a:t>На Петропавловском кладбище в конце XVIII — начале XX вв. была похоронена значительная часть населения Нижнего Новгорода, включая общественных деятелей, купцов, </a:t>
            </a:r>
            <a:r>
              <a:rPr lang="ru-RU" dirty="0" err="1" smtClean="0"/>
              <a:t>литераторов.Захоронения</a:t>
            </a:r>
            <a:r>
              <a:rPr lang="ru-RU" dirty="0" smtClean="0"/>
              <a:t> продолжались до 1918 года. В 1937 кладбище было закрыто, все могилы и фамильные склепы срыты и разграблены, а надгробные памятники разбиты и вывезены. В 1939—1940 на территории кладбища был устроен парк. Сохранилась лишь одна могила И. П. Кулибина.</a:t>
            </a:r>
          </a:p>
          <a:p>
            <a:r>
              <a:rPr lang="ru-RU" dirty="0" smtClean="0"/>
              <a:t>К 1960-м годам территория парка полностью благоустраивается: возводится ряд парковых павильонов, аттракционы, возводится памятник Горькому, на предполагаемом месте могилы бабушки М. Горького устанавливается памятный знак. 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Сормовский</a:t>
            </a:r>
            <a:r>
              <a:rPr lang="ru-RU" dirty="0" smtClean="0"/>
              <a:t> парк культуры и отдыха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987800" y="1589881"/>
            <a:ext cx="4286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Парк был заложен в 1920-х годах одновременно со строительством дворца культуры завода «Красное Сормово».Парк отличается большим разнообразием видов деревьев. Высокие сосны контрастируют с лиственными деревьями – липой, дубом, кленом, березой, тополем и другими. Аллеи и дорожки проложены, так, чтобы направлять и ориентировать посетителей на осмотр наиболее интересных </a:t>
            </a:r>
            <a:r>
              <a:rPr lang="ru-RU" dirty="0" err="1" smtClean="0"/>
              <a:t>пейзажей.В</a:t>
            </a:r>
            <a:r>
              <a:rPr lang="ru-RU" dirty="0" smtClean="0"/>
              <a:t> настоящее время площадь парка составляет 91,5 га.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Парк культуры и отдыха им. 1 Мая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75050" y="1281828"/>
            <a:ext cx="5111750" cy="383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Парк им. 1 Мая – один из старейших в городе. Он был заложен в 1894 году. Создание парка было приурочено к началу строительства в Нижнем Новгороде Всероссийской торгово-промышленной и художественной выставки. Во время выставки (1896г.) на территории парка находились: Царский павильон, Оранжерея Д.М. </a:t>
            </a:r>
            <a:r>
              <a:rPr lang="ru-RU" dirty="0" err="1" smtClean="0"/>
              <a:t>Бурмистрова</a:t>
            </a:r>
            <a:r>
              <a:rPr lang="ru-RU" dirty="0" smtClean="0"/>
              <a:t>, Центральное здание, Торговый дом С.А. Прокофьева, здание книжной торговли И.Д. Сытина и др.В настоящее время территория парка составляет 13,5 га.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Автозаводский парк.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309956" y="273050"/>
            <a:ext cx="3641937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Автозаводский парк — </a:t>
            </a:r>
            <a:r>
              <a:rPr lang="ru-RU" dirty="0" err="1" smtClean="0"/>
              <a:t>парк</a:t>
            </a:r>
            <a:r>
              <a:rPr lang="ru-RU" dirty="0" smtClean="0"/>
              <a:t> в Нижнем Новгороде. В состав МУП «Автозаводский парк» входит Центральный парк культуры и отдыха (основан в 1935 году площадь — 93,9 га, в том числе 2 озера площадью 5 га;) и Парк им. 777-летия г. Н.Новгорода (заложен в сентябре 1998 г., открыт 28 июня 2000 г. площадь — 14,79 га, в том числе озеро площадью 3,21 га.)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Парк Дубки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625975" y="937419"/>
            <a:ext cx="30099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Парк «Дубки» — парк в Нижнем Новгороде. Стал объектом повышенного внимания прессы, экологов и нижегородцев в связи со строительством торгового центра «Парк Хаус» на территории заповедных дубовых аллей.</a:t>
            </a:r>
          </a:p>
          <a:p>
            <a:r>
              <a:rPr lang="ru-RU" dirty="0" smtClean="0"/>
              <a:t>В 2002 году дирекция парка и муниципальная организация, занимавшаяся обустройством парка были ликвидированы. В данный момент обустройством парка занимается общественная организация «Зелёный парус», а городская дума приняла решение о строительстве на месте парка торгового </a:t>
            </a:r>
            <a:r>
              <a:rPr lang="ru-RU" dirty="0" err="1" smtClean="0"/>
              <a:t>центра.В</a:t>
            </a:r>
            <a:r>
              <a:rPr lang="ru-RU" dirty="0" smtClean="0"/>
              <a:t> 2006-2007 годах велись судебные иски против </a:t>
            </a:r>
            <a:r>
              <a:rPr lang="ru-RU" dirty="0" err="1" smtClean="0"/>
              <a:t>компании,которая</a:t>
            </a:r>
            <a:r>
              <a:rPr lang="ru-RU" dirty="0" smtClean="0"/>
              <a:t> хотела строить на месте парка развлекательный </a:t>
            </a:r>
            <a:r>
              <a:rPr lang="ru-RU" dirty="0" err="1" smtClean="0"/>
              <a:t>центр.Иск</a:t>
            </a:r>
            <a:r>
              <a:rPr lang="ru-RU" dirty="0" smtClean="0"/>
              <a:t> был удовлетворен и парк в настоящее время реконструируется.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671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Парки Нижнего  Новгорода.</vt:lpstr>
      <vt:lpstr>Парк Швейцария. </vt:lpstr>
      <vt:lpstr>Парк  Пушкина</vt:lpstr>
      <vt:lpstr>Парк Кулибина</vt:lpstr>
      <vt:lpstr>Сормовский парк культуры и отдыха</vt:lpstr>
      <vt:lpstr>Парк культуры и отдыха им. 1 Мая</vt:lpstr>
      <vt:lpstr>Автозаводский парк.</vt:lpstr>
      <vt:lpstr>Парк Дубки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Парки Нижнего  Новгорода.</dc:title>
  <dc:creator>Admin</dc:creator>
  <cp:lastModifiedBy>Пользователь</cp:lastModifiedBy>
  <cp:revision>6</cp:revision>
  <dcterms:created xsi:type="dcterms:W3CDTF">2011-04-06T12:51:23Z</dcterms:created>
  <dcterms:modified xsi:type="dcterms:W3CDTF">2011-04-08T09:50:49Z</dcterms:modified>
</cp:coreProperties>
</file>