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5DF3-3BB4-4135-852C-89DCD8CBFA8B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4CF984-965C-40A4-A4ED-91036DDF715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5DF3-3BB4-4135-852C-89DCD8CBFA8B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F984-965C-40A4-A4ED-91036DDF7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5DF3-3BB4-4135-852C-89DCD8CBFA8B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F984-965C-40A4-A4ED-91036DDF7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E65DF3-3BB4-4135-852C-89DCD8CBFA8B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64CF984-965C-40A4-A4ED-91036DDF715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5DF3-3BB4-4135-852C-89DCD8CBFA8B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F984-965C-40A4-A4ED-91036DDF71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5DF3-3BB4-4135-852C-89DCD8CBFA8B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F984-965C-40A4-A4ED-91036DDF71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F984-965C-40A4-A4ED-91036DDF71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5DF3-3BB4-4135-852C-89DCD8CBFA8B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5DF3-3BB4-4135-852C-89DCD8CBFA8B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F984-965C-40A4-A4ED-91036DDF71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5DF3-3BB4-4135-852C-89DCD8CBFA8B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F984-965C-40A4-A4ED-91036DDF7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E65DF3-3BB4-4135-852C-89DCD8CBFA8B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4CF984-965C-40A4-A4ED-91036DDF71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5DF3-3BB4-4135-852C-89DCD8CBFA8B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4CF984-965C-40A4-A4ED-91036DDF71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E65DF3-3BB4-4135-852C-89DCD8CBFA8B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64CF984-965C-40A4-A4ED-91036DDF715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Пискунова, д. 38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Дом Георгиевского Братства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573325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Агаповой Дарьи, 10 «в», школа-лицей №8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6.piskunova38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Дом Георгиевского Братства находится на Пискунова. 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Притесненное более молодым зданием, этот дом остается в тени. 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вряд ли его заметит случайный прохожий. 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1889 году в Нижнем Новгороде было учреждено Георгиевское братство хоругвеносцев в честь почитавшегося святым великого князя Юрия (Георгия) Всеволодовича. Братство пожелало иметь собственное здание заседаний. </a:t>
            </a:r>
          </a:p>
          <a:p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1900 году нижегородский епископ Владимир заказал проект епархиальному архитектору А.К.Никитину. В том же году епископ Владимир умер (29 декабря 1900 года), а архитектор отбыл на жительство в Тулу, но успел оставить планы-фасады и смету (на 53 тысячи рублей) четырехэтажного каменного здания с отдельно стоящей часовней. В конце 1901 года новый епископ </a:t>
            </a:r>
            <a:r>
              <a:rPr lang="ru-RU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Назарий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выделил для строительства дома участок земли на архиерейской усадьбе близ уездного четырехклассного училища. </a:t>
            </a:r>
          </a:p>
          <a:p>
            <a:endParaRPr lang="ru-RU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История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618856" cy="500134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Георгиевское братство</a:t>
            </a:r>
          </a:p>
          <a:p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Создано 100 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лет назад, 26 ноября 1907 года, архиепископ Сергий (</a:t>
            </a:r>
            <a:r>
              <a:rPr lang="ru-RU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Страгородский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открыл в Видлице Православное Карельское Братство во имя св. великомученика Георгия Победоносца, руководителем которого стал он сам. </a:t>
            </a:r>
          </a:p>
          <a:p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Братство было создано в конце XIX в. с просветительскими целями - в частности, его члены вели активную пропагандистскую работу в 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старообрядческой 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среде. </a:t>
            </a:r>
            <a:endParaRPr lang="ru-RU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Братство</a:t>
            </a:r>
            <a:endParaRPr lang="ru-RU" dirty="0"/>
          </a:p>
        </p:txBody>
      </p:sp>
      <p:pic>
        <p:nvPicPr>
          <p:cNvPr id="4" name="Рисунок 3" descr="vidl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04664"/>
            <a:ext cx="2686050" cy="466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92080" y="551723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Храмовая икона св. Георгия Победоносца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30560"/>
          </a:xfrm>
        </p:spPr>
        <p:txBody>
          <a:bodyPr/>
          <a:lstStyle/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Стройка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1196752"/>
            <a:ext cx="5040560" cy="228370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178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 мая 1902 года после торжественного водосвятия был заложен фундамент. Проектом предусматривалось возводить стены подвала в 4 кирпича; 1-го этажа - в 3.5; 2-го - в 3; 3-го - 2.5 кирпича. Но для большей прочности кладку усилил везде на 0.5 кирпича. В августе 1902 года были выложены стены и дом покрыт железной кровлей. </a:t>
            </a:r>
            <a:endParaRPr lang="ru-RU" sz="178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Содержимое 3" descr="georg-bratstva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3810000" cy="21907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251520" y="3501008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 концу октября выложена часовня. С марта 1903 года продолжалась отделка дома и часовни. В актовом зале второго этажа были устроены с обеих сторон хоры. К дому подвели водопровод, электрическое освещение, паровое отопление. В часовне поставлен резной дубовый иконостас. Среди его икон выделялся образ Владимирской Божией Матери в серебряном с эмалью окладе. Освящение дома и часовни состоялось 23 ноября 1903 года епископами Нижегородским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Назарием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Балахнинским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Исидором. 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учетом назначения дома его архитектура стилизовалась "под Древнюю Русь". В декоративно-художественном решении фасадов применены характерные для XVII века штучный набор,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килевидные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наличники,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крещатые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бочки. Часовня Выполнена шатровой по типу "восьмерик на четверике". 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4805_20070409_11423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5"/>
            <a:ext cx="5040560" cy="3888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Сегодняшний день.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1196752"/>
            <a:ext cx="30963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Интересное, из красного кирпича здание.. Я все время прохожу мимо него по пути в школу. Раньше я обращала внимание только на его внешний облик. Он не казался мне особо красивым. Хотя в нем присутствовала та изюминка, которая решает - будет ли интересным здание или нет. Многочисленная резьба, маленькие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арочки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все это не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мазолит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глаза, а лишь придает постройке  изысканность, не перегружая композицию.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5050904" cy="50013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Около десяти лет назад была восстановлена изящная часовня, примыкающая к краснокирпичному зданию с оригинальными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шлемообразными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завершениями над двумя крыльцами, так что мы имеем возможность лицезреть архитектурный ансамбль в первоначальном виде. Сейчас в этом доме размещаются различные епархиальные структуры.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Сегодняшний день.</a:t>
            </a:r>
            <a:endParaRPr lang="ru-RU" dirty="0"/>
          </a:p>
        </p:txBody>
      </p:sp>
      <p:pic>
        <p:nvPicPr>
          <p:cNvPr id="4" name="Рисунок 3" descr="04805_20070409_1142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484784"/>
            <a:ext cx="2736304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141</TotalTime>
  <Words>517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Дом Георгиевского Братства</vt:lpstr>
      <vt:lpstr>Дом Георгиевского Братства находится на Пискунова. Притесненное более молодым зданием, этот дом остается в тени. И вряд ли его заметит случайный прохожий. </vt:lpstr>
      <vt:lpstr>История</vt:lpstr>
      <vt:lpstr>Братство</vt:lpstr>
      <vt:lpstr>Стройка</vt:lpstr>
      <vt:lpstr>Сегодняшний день.</vt:lpstr>
      <vt:lpstr>Сегодняшний день.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 Георгиевского Братства</dc:title>
  <dc:creator>agapova</dc:creator>
  <cp:lastModifiedBy>agapova</cp:lastModifiedBy>
  <cp:revision>14</cp:revision>
  <dcterms:created xsi:type="dcterms:W3CDTF">2011-02-11T18:21:40Z</dcterms:created>
  <dcterms:modified xsi:type="dcterms:W3CDTF">2011-02-11T20:42:52Z</dcterms:modified>
</cp:coreProperties>
</file>