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551D1F9-7519-4DF7-B512-CABBDB2D033A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6A7E776-CA2B-4CEA-B2F6-3C840E5CC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D1F9-7519-4DF7-B512-CABBDB2D033A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7E776-CA2B-4CEA-B2F6-3C840E5CC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D1F9-7519-4DF7-B512-CABBDB2D033A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7E776-CA2B-4CEA-B2F6-3C840E5CC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551D1F9-7519-4DF7-B512-CABBDB2D033A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6A7E776-CA2B-4CEA-B2F6-3C840E5CCF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551D1F9-7519-4DF7-B512-CABBDB2D033A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6A7E776-CA2B-4CEA-B2F6-3C840E5CC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D1F9-7519-4DF7-B512-CABBDB2D033A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7E776-CA2B-4CEA-B2F6-3C840E5CCF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D1F9-7519-4DF7-B512-CABBDB2D033A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7E776-CA2B-4CEA-B2F6-3C840E5CCF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551D1F9-7519-4DF7-B512-CABBDB2D033A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6A7E776-CA2B-4CEA-B2F6-3C840E5CCF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D1F9-7519-4DF7-B512-CABBDB2D033A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7E776-CA2B-4CEA-B2F6-3C840E5CC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551D1F9-7519-4DF7-B512-CABBDB2D033A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6A7E776-CA2B-4CEA-B2F6-3C840E5CCF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551D1F9-7519-4DF7-B512-CABBDB2D033A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6A7E776-CA2B-4CEA-B2F6-3C840E5CCF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551D1F9-7519-4DF7-B512-CABBDB2D033A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6A7E776-CA2B-4CEA-B2F6-3C840E5CC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_24377_7ff0ec2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14290"/>
            <a:ext cx="728664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ОСОБНЯК-1907г.    (Ул.Пискунова.35.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785794"/>
            <a:ext cx="7715272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Творческая работа Ксении Климаковой.10 В.лицей №8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57214"/>
            <a:ext cx="7467600" cy="1143000"/>
          </a:xfrm>
        </p:spPr>
        <p:txBody>
          <a:bodyPr/>
          <a:lstStyle/>
          <a:p>
            <a:r>
              <a:rPr lang="ru-RU" dirty="0" smtClean="0"/>
              <a:t>История здания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714356"/>
            <a:ext cx="7929586" cy="6143644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В начале ХХ в. усадьба с деревянным домом принадлежала А.И. Троицкому, который перестраивает старое здание, придав ему черты модерна. Автором является А.С.Левков. Как уже выстроенное, полукаменное здание отмечено в оценочной ведомости 1907 г. По данным нижегородских краеведов, здание использовалось под игорный дом.</a:t>
            </a:r>
          </a:p>
          <a:p>
            <a:r>
              <a:rPr lang="ru-RU" sz="20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В 1918 г. здание было национализировано (муниципализировано) и отдано под жилые квартиры. </a:t>
            </a:r>
          </a:p>
          <a:p>
            <a:r>
              <a:rPr lang="ru-RU" sz="20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С 1967 по 2009 гг. в здании размещался департамент культуры. </a:t>
            </a:r>
          </a:p>
          <a:p>
            <a:r>
              <a:rPr lang="ru-RU" sz="20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В 1970-х годах восстановлена и оштукатурена средняя деревянная часть главного фасада до этого зашитая досками.</a:t>
            </a:r>
          </a:p>
          <a:p>
            <a:r>
              <a:rPr lang="ru-RU" sz="20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В данный момент здание пустует</a:t>
            </a:r>
          </a:p>
          <a:p>
            <a:endParaRPr lang="ru-RU" dirty="0"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-285776"/>
            <a:ext cx="7467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Левков Сергей Александрович (1879 - 1920 года)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857232"/>
            <a:ext cx="6000792" cy="6000768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После окончания в 1901 году института гражданских инженеров прибыл в Н. Новгород. Начал службу с проектирования усадебного комплекса зданий М. Серебренниковой (ул. Свердлова, 68), выполненного в "кирпичном" стиле. В 1904 году Левков проектирует дом И.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Тет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Тихоновской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улице, в архитектуре которого сочетались формы "кирпичного" стиля и модерна. Но уже в 1905 году в возведённых им деревянных домах (в их числе дом М. Абрамовой на М. Перекрёстной улице) он следует формам только модерна. В 1907 году Левков строит особняк(ул.Пискунова.35.), жилой дом Н. Скворцова на Провиантской улице и два доходных дома (ул. Свердлова, 52 и 57), проектирует за зданием городского театра для Д. Казанского два корпуса усадьбы (Театральная площадь, 2 и 4), первый из которых остается едва ли не лучшим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паятником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архитектуруы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модерна Н.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Новгрода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Верным модерну Левков остался и при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проетировании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1912 году дома П. Шапошникова на Канатной улице.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ууу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0"/>
            <a:ext cx="3786182" cy="32861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-357214"/>
            <a:ext cx="7467600" cy="1143000"/>
          </a:xfrm>
        </p:spPr>
        <p:txBody>
          <a:bodyPr/>
          <a:lstStyle/>
          <a:p>
            <a:r>
              <a:rPr lang="ru-RU" dirty="0" smtClean="0"/>
              <a:t>Стиль здания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857232"/>
            <a:ext cx="5572132" cy="600076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Здание выполнено в стиле модерн</a:t>
            </a:r>
          </a:p>
          <a:p>
            <a:r>
              <a:rPr lang="ru-RU" b="1" dirty="0" err="1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Моде́рн</a:t>
            </a:r>
            <a:r>
              <a:rPr lang="ru-RU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 (от </a:t>
            </a:r>
            <a:r>
              <a:rPr lang="ru-RU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фр.</a:t>
            </a:r>
            <a:r>
              <a:rPr lang="ru-RU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moderne</a:t>
            </a:r>
            <a:r>
              <a:rPr lang="ru-RU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 — современный),— художественное направление в </a:t>
            </a:r>
            <a:r>
              <a:rPr lang="ru-RU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искусстве, </a:t>
            </a:r>
            <a:r>
              <a:rPr lang="ru-RU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наиболее популярное во второй половине </a:t>
            </a:r>
            <a:r>
              <a:rPr lang="en-US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XIX</a:t>
            </a:r>
            <a:r>
              <a:rPr lang="ru-RU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— </a:t>
            </a:r>
            <a:r>
              <a:rPr lang="ru-RU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начале </a:t>
            </a:r>
            <a:r>
              <a:rPr lang="en-US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XX </a:t>
            </a:r>
            <a:r>
              <a:rPr lang="ru-RU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века. </a:t>
            </a:r>
            <a:r>
              <a:rPr lang="ru-RU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Его отличительными особенностями являются: отказ от прямых линий и углов в пользу более естественных, «природных» линий, интерес к новым технологиям (в особенности, в архитектуре).</a:t>
            </a:r>
            <a:endParaRPr lang="ru-RU" dirty="0"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pic>
        <p:nvPicPr>
          <p:cNvPr id="6" name="Рисунок 5" descr="0_39ef0_6de1dc63_X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7818" y="3286124"/>
            <a:ext cx="3786182" cy="35718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vorez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1423633"/>
            <a:ext cx="3429023" cy="25768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85776"/>
            <a:ext cx="7467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Описание здания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714356"/>
            <a:ext cx="8715404" cy="614364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Здание одноэтажное с цокольным этажом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П-образное в плане (состоящее из основного объема и двух крыльев, примыкающих к нему со двора)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оштукатуренное.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Крыша вальмовая.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Асимметричная композиция главного фасада подчеркнута двумя разновеликими слабо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раскрепованными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ризалитами, расположенными по крайним осям, имеющими отличный друг от друга декор и завершения, все части фасада объединены венчающим карнизом и фризом, орнамент которого стилизован под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меандровый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пояс.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Ризали́т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(перевод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итал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risalita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«выступ») — часть здания, выступающая за основную линию фасада и идущая во всю высоту здания. Эти архитектурные элементы обычно симметричны по отношению к центральной оси здания. Различают также средние, боковые и угловые ризалиты.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Внутренне оформление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Основой внутренней планировочной структуры первого этажа являются поперечные и продольные несущие стены, а также перегородки, делящие внутреннее пространство на различные по величине помещения.</a:t>
            </a:r>
          </a:p>
          <a:p>
            <a:r>
              <a:rPr lang="ru-RU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Вход в виде подковы, расположенный по крайней правой оси, ведет к главной лестнице, выполненной из дерева, с балясинами и профилированными поручнями.</a:t>
            </a:r>
          </a:p>
          <a:p>
            <a:r>
              <a:rPr lang="ru-RU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На потолке вестибюля выполнен штукатурный и лепной декор в виде двух окружностей, в центре которых располагаются розетки с растительным орнаментом</a:t>
            </a:r>
          </a:p>
          <a:p>
            <a:r>
              <a:rPr lang="ru-RU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На потолке в одной из комнат первого этажа расположены декоративные розетки и растительный декор в виде цветков в духе модерна</a:t>
            </a:r>
          </a:p>
          <a:p>
            <a:r>
              <a:rPr lang="ru-RU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Сохранились уникальные подлинные двери, выполненные из ценных пород дерева, декорированные в стиле модерн, и частично заполнения оконных проемов с фурнитурой.</a:t>
            </a:r>
            <a:endParaRPr lang="ru-RU" dirty="0"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_39ef0_6de1dc63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93478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229600" cy="2143116"/>
          </a:xfrm>
        </p:spPr>
        <p:txBody>
          <a:bodyPr>
            <a:normAutofit/>
          </a:bodyPr>
          <a:lstStyle/>
          <a:p>
            <a:r>
              <a:rPr lang="ru-RU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Особняк представляет ценность как здание, в котором наиболее ярко в Нижнем Новгороде воплощены стилистические черты и идеи модерна. Декоративное решение главного фасада и интерьеров создают единую органичную композицию.</a:t>
            </a:r>
            <a:endParaRPr lang="ru-RU" dirty="0">
              <a:ln w="1016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133</TotalTime>
  <Words>511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 </vt:lpstr>
      <vt:lpstr>История здания</vt:lpstr>
      <vt:lpstr>Левков Сергей Александрович (1879 - 1920 года)</vt:lpstr>
      <vt:lpstr>Стиль здания</vt:lpstr>
      <vt:lpstr>Описание здания</vt:lpstr>
      <vt:lpstr>Внутренне оформление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16</cp:revision>
  <dcterms:created xsi:type="dcterms:W3CDTF">2011-02-11T16:05:52Z</dcterms:created>
  <dcterms:modified xsi:type="dcterms:W3CDTF">2011-02-15T16:39:04Z</dcterms:modified>
</cp:coreProperties>
</file>