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E3CEE7B-4FC2-4FBC-AE3C-461F40CA85C7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3FBE59-E0B7-4B1D-AD7A-1681A2BCF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ver dir="l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venividi.ru/files/img1/2546/5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pypast.ru/uploads/posts/thumbs/1263134761_1_1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hyperlink" Target="http://www.roots2000.ru/photo/nizhniy_no_2150971324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Прогулка по Кремлю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а 11 из 87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5076825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Нижегородский кремль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 наших дней сохранились многие древние сооружения, которыми по праву славится город. Созданные талантливыми мастерами архитектурные композиции с белокаменными резным декором, живописные ансамбли удивляют и восхищают своей красотой. К их числу, бесспорно, относится, в первую очередь, Кремль.</a:t>
            </a:r>
          </a:p>
          <a:p>
            <a:endParaRPr lang="ru-RU" dirty="0" smtClean="0"/>
          </a:p>
          <a:p>
            <a:r>
              <a:rPr lang="ru-RU" dirty="0" smtClean="0"/>
              <a:t>Нижегородский Кремль – уникальное оборонительное сооружение начала XVI века – был построен в соответствии со всеми правилами инженерного искусства и никогда не был захвачен врагами. Стоит он на плоской вершине и </a:t>
            </a:r>
            <a:r>
              <a:rPr lang="ru-RU" dirty="0" err="1" smtClean="0"/>
              <a:t>cеверо-западных</a:t>
            </a:r>
            <a:r>
              <a:rPr lang="ru-RU" dirty="0" smtClean="0"/>
              <a:t> склонах Часовой горы.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0" y="555562"/>
            <a:ext cx="5276850" cy="551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Кремль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260648"/>
            <a:ext cx="14401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3976711" cy="3798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Картинка 1 из 34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90230"/>
            <a:ext cx="4392488" cy="3067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Картинка 15 из 973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11760" y="1556792"/>
            <a:ext cx="1872208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1872208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39472" cy="997296"/>
          </a:xfrm>
        </p:spPr>
        <p:txBody>
          <a:bodyPr/>
          <a:lstStyle/>
          <a:p>
            <a:r>
              <a:rPr lang="ru-RU" dirty="0" smtClean="0"/>
              <a:t>Башни Нижегородского Кремля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669360"/>
            <a:ext cx="8511480" cy="188640"/>
          </a:xfrm>
        </p:spPr>
        <p:txBody>
          <a:bodyPr>
            <a:normAutofit fontScale="70000" lnSpcReduction="20000"/>
          </a:bodyPr>
          <a:lstStyle/>
          <a:p>
            <a:endParaRPr lang="ru-RU" sz="105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Георгиевская башня и памятник В. П. </a:t>
            </a:r>
            <a:r>
              <a:rPr lang="ru-RU" sz="1000" dirty="0" err="1" smtClean="0">
                <a:solidFill>
                  <a:schemeClr val="bg1"/>
                </a:solidFill>
              </a:rPr>
              <a:t>Чкаловуву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1019175" cy="10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11760" y="1556792"/>
            <a:ext cx="1800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 smtClean="0">
                <a:solidFill>
                  <a:schemeClr val="bg1"/>
                </a:solidFill>
              </a:rPr>
              <a:t>Борисоглебская башня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556792"/>
            <a:ext cx="1800200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556793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Руины </a:t>
            </a:r>
            <a:r>
              <a:rPr lang="ru-RU" sz="1000" dirty="0" err="1" smtClean="0">
                <a:solidFill>
                  <a:schemeClr val="bg1"/>
                </a:solidFill>
              </a:rPr>
              <a:t>Зачатьевской</a:t>
            </a:r>
            <a:r>
              <a:rPr lang="ru-RU" sz="1000" dirty="0" smtClean="0">
                <a:solidFill>
                  <a:schemeClr val="bg1"/>
                </a:solidFill>
              </a:rPr>
              <a:t> башни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8884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804248" y="1484784"/>
            <a:ext cx="1728192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1556792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Белая башня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44824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331640" y="2996952"/>
            <a:ext cx="1872208" cy="12241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3068960"/>
            <a:ext cx="14574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Ивановская башня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356992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635896" y="2996952"/>
            <a:ext cx="187220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996952"/>
            <a:ext cx="842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Часовая башня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068960"/>
            <a:ext cx="86228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5868144" y="2996952"/>
            <a:ext cx="1800200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68144" y="2996952"/>
            <a:ext cx="1800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Северная (Ильинская) башня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4290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51520" y="4293096"/>
            <a:ext cx="1728192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4293096"/>
            <a:ext cx="17281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err="1" smtClean="0">
                <a:solidFill>
                  <a:schemeClr val="bg1"/>
                </a:solidFill>
              </a:rPr>
              <a:t>Тайницкая</a:t>
            </a:r>
            <a:r>
              <a:rPr lang="ru-RU" sz="1050" dirty="0" smtClean="0">
                <a:solidFill>
                  <a:schemeClr val="bg1"/>
                </a:solidFill>
              </a:rPr>
              <a:t> башня и Кремлёвский бульвар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725144"/>
            <a:ext cx="1143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67544" y="90872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настоящему времени сохранились 12 из 13 башен кремля.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11760" y="4293096"/>
            <a:ext cx="1872208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11760" y="4293096"/>
            <a:ext cx="19442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Коромыслова башня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4581128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4644008" y="4293096"/>
            <a:ext cx="1800200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4293096"/>
            <a:ext cx="1008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Никольская башня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365104"/>
            <a:ext cx="93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6804248" y="4293096"/>
            <a:ext cx="172819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804249" y="4293096"/>
            <a:ext cx="9361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Кладовая башня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4365104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2051720" y="5589240"/>
            <a:ext cx="1800200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5589240"/>
            <a:ext cx="8640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err="1" smtClean="0">
                <a:solidFill>
                  <a:schemeClr val="bg1"/>
                </a:solidFill>
              </a:rPr>
              <a:t>Дмитровская</a:t>
            </a:r>
            <a:r>
              <a:rPr lang="ru-RU" sz="1050" dirty="0" smtClean="0">
                <a:solidFill>
                  <a:schemeClr val="bg1"/>
                </a:solidFill>
              </a:rPr>
              <a:t> башня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5661248"/>
            <a:ext cx="1008112" cy="10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5076056" y="5589240"/>
            <a:ext cx="18722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004048" y="5589240"/>
            <a:ext cx="11521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Пороховая башня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8144" y="5661248"/>
            <a:ext cx="10191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Нижегородский кремль (стены)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Нижегородский кремль называют самой грандиозной и величественной средневековой крепостью, сохранившейся в центре России. По признанию специалистов, кремль не имеет аналогов по перепаду высот между двумя его половинами и является одним из самых совершенных инженерно-фортификационных сооружений своего времени. Строительство Нижегородского кремля в его нынешнем виде было начато в 1500 году и продолжалось 15 лет. За это время были возведены почти два километра крепостных стен, достигавших высотой до 20 метров, и тринадцать башен высотой до 30 метров.</a:t>
            </a:r>
            <a:endParaRPr lang="ru-RU" dirty="0"/>
          </a:p>
        </p:txBody>
      </p:sp>
      <p:pic>
        <p:nvPicPr>
          <p:cNvPr id="1026" name="Picture 2" descr="C:\Users\Кристюшка\Desktop\0_d037_9d833ef2_X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0" y="1335881"/>
            <a:ext cx="5276850" cy="3957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81769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Мы приветствуем всех гостей в нашем любимом городе!!!</a:t>
            </a:r>
            <a:endParaRPr lang="ru-RU" b="1" i="1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</TotalTime>
  <Words>240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Прогулка по Кремлю</vt:lpstr>
      <vt:lpstr>Нижегородский кремль</vt:lpstr>
      <vt:lpstr>Зимний Кремль</vt:lpstr>
      <vt:lpstr>Башни Нижегородского Кремля</vt:lpstr>
      <vt:lpstr>Нижегородский кремль (стены)</vt:lpstr>
      <vt:lpstr>Мы приветствуем всех гостей в нашем любимом городе!!!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Кремлю</dc:title>
  <dc:creator>Кристюшка</dc:creator>
  <cp:lastModifiedBy>Кристюшка</cp:lastModifiedBy>
  <cp:revision>12</cp:revision>
  <dcterms:created xsi:type="dcterms:W3CDTF">2011-02-09T13:27:50Z</dcterms:created>
  <dcterms:modified xsi:type="dcterms:W3CDTF">2011-02-16T18:33:50Z</dcterms:modified>
</cp:coreProperties>
</file>