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A2F3DB-B275-4D89-8700-ABA0DFAD702D}" type="datetimeFigureOut">
              <a:rPr lang="ru-RU" smtClean="0"/>
              <a:t>07.03.2011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A9ECF7-8988-4E59-82AF-75356B09FC3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789040"/>
            <a:ext cx="7651184" cy="8376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Нижний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Новгород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64008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 поколения в поколение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9" y="3933056"/>
            <a:ext cx="1869673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654"/>
            <a:ext cx="2235989" cy="309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05" y="3703340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7293"/>
            <a:ext cx="3240360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5560"/>
            <a:ext cx="182575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3" y="32293"/>
            <a:ext cx="9116137" cy="682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3711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Но это обычные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люди                   улицы               дворы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4530"/>
            <a:ext cx="2703101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96" y="1454510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34530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1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666936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В Нижнем Новгороде очень много мест которые не только можно, но и нужно посетить. Это не только памятники культуры и сооружения. Это пейзажи которые создала природа.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8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randomBar dir="vert"/>
      </p:transition>
    </mc:Choice>
    <mc:Fallback>
      <p:transition spd="slow" advClick="0" advTm="1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534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Особенно красиво выгладит листва с многовековой историей на фоне старой части города и кремля.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4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>
        <p:wheel spokes="1"/>
      </p:transition>
    </mc:Choice>
    <mc:Fallback>
      <p:transition spd="slow" advClick="0" advTm="1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1632" cy="685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813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Кстати о кремле. Он имеет не </a:t>
            </a:r>
            <a:r>
              <a:rPr lang="ru-RU" sz="2400" dirty="0">
                <a:solidFill>
                  <a:schemeClr val="bg1"/>
                </a:solidFill>
              </a:rPr>
              <a:t>меньшую </a:t>
            </a:r>
            <a:r>
              <a:rPr lang="ru-RU" sz="2400" dirty="0" smtClean="0">
                <a:solidFill>
                  <a:schemeClr val="bg1"/>
                </a:solidFill>
              </a:rPr>
              <a:t>историю. В </a:t>
            </a:r>
            <a:r>
              <a:rPr lang="ru-RU" sz="2400" dirty="0">
                <a:solidFill>
                  <a:schemeClr val="bg1"/>
                </a:solidFill>
              </a:rPr>
              <a:t>1221 году князем Георгием Всеволодовичем у места слияния двух великих рек Волга и Ока был основан опорный пункт обороны границ Владимирского княжества </a:t>
            </a:r>
            <a:r>
              <a:rPr lang="ru-RU" sz="2400" dirty="0" smtClean="0">
                <a:solidFill>
                  <a:schemeClr val="bg1"/>
                </a:solidFill>
              </a:rPr>
              <a:t>под </a:t>
            </a:r>
            <a:r>
              <a:rPr lang="ru-RU" sz="2400" dirty="0">
                <a:solidFill>
                  <a:schemeClr val="bg1"/>
                </a:solidFill>
              </a:rPr>
              <a:t>названием Новгород </a:t>
            </a:r>
            <a:r>
              <a:rPr lang="ru-RU" sz="2400" dirty="0" err="1">
                <a:solidFill>
                  <a:schemeClr val="bg1"/>
                </a:solidFill>
              </a:rPr>
              <a:t>Низо́вской</a:t>
            </a:r>
            <a:r>
              <a:rPr lang="ru-RU" sz="2400" dirty="0">
                <a:solidFill>
                  <a:schemeClr val="bg1"/>
                </a:solidFill>
              </a:rPr>
              <a:t> земли (</a:t>
            </a:r>
            <a:r>
              <a:rPr lang="ru-RU" sz="2400" dirty="0" err="1">
                <a:solidFill>
                  <a:schemeClr val="bg1"/>
                </a:solidFill>
              </a:rPr>
              <a:t>Низовской</a:t>
            </a:r>
            <a:r>
              <a:rPr lang="ru-RU" sz="2400" dirty="0">
                <a:solidFill>
                  <a:schemeClr val="bg1"/>
                </a:solidFill>
              </a:rPr>
              <a:t> землёй Владимирское княжество называли новгородцы) — позже это название трансформировалось в Нижний Новгород</a:t>
            </a:r>
          </a:p>
        </p:txBody>
      </p:sp>
    </p:spTree>
    <p:extLst>
      <p:ext uri="{BB962C8B-B14F-4D97-AF65-F5344CB8AC3E}">
        <p14:creationId xmlns:p14="http://schemas.microsoft.com/office/powerpoint/2010/main" val="236409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20000">
        <p14:ripple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534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Ни один сайт, презентация и фотография не покажет вам всей красоты города.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6936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Памятник Чкалову.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1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534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Ниже Чкаловская лестница.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4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41368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Памятник Минину и Пожарскому.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5175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60020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Нижний очень красив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2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vortex dir="r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144</TotalTime>
  <Words>137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Нижний Новгород</vt:lpstr>
      <vt:lpstr>В Нижнем Новгороде очень много мест которые не только можно, но и нужно посетить. Это не только памятники культуры и сооружения. Это пейзажи которые создала природа.</vt:lpstr>
      <vt:lpstr>Особенно красиво выгладит листва с многовековой историей на фоне старой части города и кремля.</vt:lpstr>
      <vt:lpstr>Кстати о кремле. Он имеет не меньшую историю. В 1221 году князем Георгием Всеволодовичем у места слияния двух великих рек Волга и Ока был основан опорный пункт обороны границ Владимирского княжества под названием Новгород Низо́вской земли (Низовской землёй Владимирское княжество называли новгородцы) — позже это название трансформировалось в Нижний Новгород</vt:lpstr>
      <vt:lpstr>Ни один сайт, презентация и фотография не покажет вам всей красоты города. </vt:lpstr>
      <vt:lpstr>Памятник Чкалову.</vt:lpstr>
      <vt:lpstr>Ниже Чкаловская лестница.</vt:lpstr>
      <vt:lpstr>Памятник Минину и Пожарскому.</vt:lpstr>
      <vt:lpstr>Нижний очень красив</vt:lpstr>
      <vt:lpstr>Презентация PowerPoint</vt:lpstr>
      <vt:lpstr>Но это обычные    люди                   улицы               дворы</vt:lpstr>
    </vt:vector>
  </TitlesOfParts>
  <Company>APRIL-SERVICE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BrendAC</dc:creator>
  <cp:lastModifiedBy>BrendAC</cp:lastModifiedBy>
  <cp:revision>16</cp:revision>
  <dcterms:created xsi:type="dcterms:W3CDTF">2011-03-06T16:13:00Z</dcterms:created>
  <dcterms:modified xsi:type="dcterms:W3CDTF">2011-03-07T06:35:20Z</dcterms:modified>
</cp:coreProperties>
</file>