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3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B04AE1-A7DE-47C4-8BD8-A4AAA29C29D7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EE38D33-D74F-44F8-8816-0AE7D5E7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efemerid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316[1].jpg"/>
          <p:cNvPicPr/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971600" y="260648"/>
            <a:ext cx="741682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upload.wikimedia.org/wikipedia/commons/b/b5/Coat_of_Arms_of_Nizhniy_Novgorod_%28Nizhniy_Novgorod_oblast%29_%282006%2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16561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403648" y="3212976"/>
            <a:ext cx="6696744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Старый Нижний - молодым!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5148064" y="4653136"/>
            <a:ext cx="3534519" cy="1776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4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Работу выполнил</a:t>
            </a:r>
          </a:p>
          <a:p>
            <a:pPr algn="ctr" rtl="0"/>
            <a:r>
              <a:rPr lang="ru-RU" sz="1400" b="1" i="1" kern="10" dirty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у</a:t>
            </a:r>
            <a:r>
              <a:rPr lang="ru-RU" sz="14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ченик 3 «А» класса</a:t>
            </a:r>
          </a:p>
          <a:p>
            <a:pPr algn="ctr" rtl="0"/>
            <a:r>
              <a:rPr lang="ru-RU" sz="1400" b="1" i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МОУ   г</a:t>
            </a:r>
            <a:r>
              <a:rPr lang="ru-RU" sz="14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имназии № 1</a:t>
            </a:r>
          </a:p>
          <a:p>
            <a:pPr algn="ctr" rtl="0"/>
            <a:r>
              <a:rPr lang="ru-RU" sz="14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Хабибуллин Александр</a:t>
            </a:r>
          </a:p>
          <a:p>
            <a:pPr algn="ctr" rtl="0"/>
            <a:r>
              <a:rPr lang="ru-RU" sz="14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Руководитель:   Филатова Н.А</a:t>
            </a:r>
            <a:r>
              <a:rPr lang="ru-RU" sz="14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ru-RU" sz="1400" b="1" i="1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2040" y="836712"/>
            <a:ext cx="38884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 </a:t>
            </a:r>
            <a:r>
              <a:rPr lang="ru-RU" sz="2000" b="1" i="1" dirty="0" smtClean="0"/>
              <a:t>Мы </a:t>
            </a:r>
            <a:r>
              <a:rPr lang="ru-RU" sz="2000" b="1" i="1" dirty="0"/>
              <a:t>живем с вами в самом красивом </a:t>
            </a:r>
            <a:r>
              <a:rPr lang="ru-RU" sz="2000" b="1" i="1" dirty="0" smtClean="0"/>
              <a:t>городе – в Нижнем </a:t>
            </a:r>
            <a:r>
              <a:rPr lang="ru-RU" sz="2000" b="1" i="1" dirty="0"/>
              <a:t>Новгороде! В городе, со своей великолепной архитектурой, со своей  замечательной и древней историей. </a:t>
            </a:r>
            <a:r>
              <a:rPr lang="ru-RU" sz="2000" b="1" i="1" dirty="0" smtClean="0"/>
              <a:t>Здесь очень </a:t>
            </a:r>
            <a:r>
              <a:rPr lang="ru-RU" sz="2000" b="1" i="1" dirty="0"/>
              <a:t>много красивых улиц, переулочков, старинных домов. </a:t>
            </a:r>
            <a:r>
              <a:rPr lang="ru-RU" sz="2000" b="1" i="1" dirty="0" smtClean="0"/>
              <a:t>У каждого  своя история. </a:t>
            </a:r>
            <a:r>
              <a:rPr lang="ru-RU" sz="2000" b="1" i="1" dirty="0"/>
              <a:t>Чего стоит наш Нижегородский Кремль! Но рассказать я хочу </a:t>
            </a:r>
            <a:r>
              <a:rPr lang="ru-RU" sz="2000" b="1" i="1" dirty="0" smtClean="0"/>
              <a:t>вам </a:t>
            </a:r>
            <a:r>
              <a:rPr lang="ru-RU" sz="2000" b="1" i="1" dirty="0"/>
              <a:t>о своем любимом в городе месте, где мне нравится бывать с мамой и откуда открывается прекрасный вид на </a:t>
            </a:r>
            <a:r>
              <a:rPr lang="ru-RU" sz="2000" b="1" i="1" dirty="0" smtClean="0"/>
              <a:t>просторы Заволжья. </a:t>
            </a:r>
            <a:r>
              <a:rPr lang="ru-RU" sz="2000" b="1" i="1" dirty="0"/>
              <a:t>Это известная всем </a:t>
            </a:r>
            <a:r>
              <a:rPr lang="ru-RU" sz="2000" b="1" i="1" dirty="0" smtClean="0"/>
              <a:t>нижегородцам </a:t>
            </a:r>
            <a:r>
              <a:rPr lang="ru-RU" sz="2000" b="1" i="1" dirty="0"/>
              <a:t>Чкаловская лестница.</a:t>
            </a:r>
          </a:p>
          <a:p>
            <a:endParaRPr lang="ru-RU" dirty="0"/>
          </a:p>
        </p:txBody>
      </p:sp>
      <p:pic>
        <p:nvPicPr>
          <p:cNvPr id="3" name="Рисунок 2" descr="kr1[1]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b_nn1[1]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67744" y="404664"/>
            <a:ext cx="742950" cy="8286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_b7c6903d[1]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388843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100056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40152" y="2996952"/>
            <a:ext cx="2772147" cy="364502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 flipH="1">
            <a:off x="467544" y="1052736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211960" y="404664"/>
            <a:ext cx="4464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           </a:t>
            </a:r>
            <a:r>
              <a:rPr lang="ru-RU" sz="2000" b="1" i="1" dirty="0" smtClean="0"/>
              <a:t>Чкаловская лестница расположена в центре города, на берегу реки Волги. Она самая длинная в мире. Каждый из нас пытался сосчитать количество ступенек на ней. Это самый длинный пролет на волжских берегах: 560 степеней.</a:t>
            </a:r>
            <a:endParaRPr lang="ru-RU" sz="20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39552" y="5013176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</a:t>
            </a:r>
            <a:r>
              <a:rPr lang="ru-RU" sz="2000" b="1" i="1" dirty="0" smtClean="0"/>
              <a:t>Спускаясь двумя большими кольцами по </a:t>
            </a:r>
            <a:r>
              <a:rPr lang="ru-RU" sz="2000" b="1" i="1" dirty="0"/>
              <a:t>с</a:t>
            </a:r>
            <a:r>
              <a:rPr lang="ru-RU" sz="2000" b="1" i="1" dirty="0" smtClean="0"/>
              <a:t>клону, она связывает верхнюю часть города с </a:t>
            </a:r>
            <a:r>
              <a:rPr lang="ru-RU" sz="2000" b="1" i="1" dirty="0" err="1" smtClean="0"/>
              <a:t>Нижне</a:t>
            </a:r>
            <a:r>
              <a:rPr lang="ru-RU" sz="2000" b="1" i="1" dirty="0" smtClean="0"/>
              <a:t> - Волжской набережной.</a:t>
            </a:r>
            <a:endParaRPr lang="ru-RU" sz="2000" b="1" i="1" dirty="0"/>
          </a:p>
        </p:txBody>
      </p:sp>
      <p:pic>
        <p:nvPicPr>
          <p:cNvPr id="23" name="Рисунок 22" descr="gb_nn1[1]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67744" y="404664"/>
            <a:ext cx="742950" cy="8286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95936" y="1268760"/>
            <a:ext cx="475252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/>
              <a:t>            Началась война и только в 1943 г. проект постройки лестницы стал реализовываться. Поводом </a:t>
            </a:r>
            <a:r>
              <a:rPr lang="ru-RU" b="1" i="1" dirty="0"/>
              <a:t>для этого послужило великое событие в нашей стране: победоносное завершение Сталинградской битвы. </a:t>
            </a:r>
            <a:r>
              <a:rPr lang="ru-RU" b="1" i="1" dirty="0" smtClean="0"/>
              <a:t>Инициатором строительства был Александр </a:t>
            </a:r>
            <a:r>
              <a:rPr lang="ru-RU" b="1" i="1" dirty="0" err="1" smtClean="0"/>
              <a:t>Шульпин</a:t>
            </a:r>
            <a:r>
              <a:rPr lang="ru-RU" b="1" i="1" dirty="0" smtClean="0"/>
              <a:t>., архитекторы А.А.Яковлев, Л.В.Руднев, </a:t>
            </a:r>
            <a:r>
              <a:rPr lang="ru-RU" b="1" i="1" dirty="0" err="1" smtClean="0"/>
              <a:t>В.О.Мунц</a:t>
            </a:r>
            <a:endParaRPr lang="ru-RU" i="1" dirty="0"/>
          </a:p>
          <a:p>
            <a:endParaRPr lang="ru-RU" sz="1600" dirty="0"/>
          </a:p>
        </p:txBody>
      </p:sp>
      <p:pic>
        <p:nvPicPr>
          <p:cNvPr id="8" name="Рисунок 7" descr="ch Нижний Новгород лучший город! Чкаловская лестница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864471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gb_nn1[1]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40152" y="260648"/>
            <a:ext cx="742950" cy="8286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3995678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/>
              <a:t>            Грандиозное строительство началось в конце 1944 г., поэтому к строительству привлекались пленные немцы. На углу между Гранитным переулком и   улицей Ашхабадской, где когда-то была немецкая слобода, в бараках содержались   военнопленные немцы. </a:t>
            </a:r>
            <a:r>
              <a:rPr lang="ru-RU" b="1" i="1" dirty="0"/>
              <a:t>О</a:t>
            </a:r>
            <a:r>
              <a:rPr lang="ru-RU" b="1" i="1" dirty="0" smtClean="0"/>
              <a:t>ни-то и строили Чкаловскую лестницу. Строительство было завершено уже в 1949 году. Эта лестница – один из самых дорогостоящих строительств того времени. На ее постройку  ушло 7 миллионов 760 тыс. рублей. И уже в 1960 г., когда рядом с лестницей был установлен памятник великому летчику Валерию Чкалову, она получила название Чкаловской.</a:t>
            </a:r>
          </a:p>
          <a:p>
            <a:endParaRPr lang="ru-RU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772816"/>
            <a:ext cx="33843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           </a:t>
            </a:r>
            <a:r>
              <a:rPr lang="ru-RU" sz="2400" b="1" i="1" dirty="0" smtClean="0"/>
              <a:t>Чкаловская лестница является визитной карточкой Нижнего Новгорода. Это любимое место нижегородцев. Сейчас, как и много лет назад, с неё открывается великолепный вид на  Заволжье. </a:t>
            </a:r>
            <a:endParaRPr lang="ru-RU" sz="2400" b="1" i="1" dirty="0"/>
          </a:p>
        </p:txBody>
      </p:sp>
      <p:pic>
        <p:nvPicPr>
          <p:cNvPr id="9" name="Рисунок 8" descr="C:\Users\Ирина\Documents\фото нижнего\1632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04664"/>
            <a:ext cx="5002882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gb_nn1[1]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5696" y="476672"/>
            <a:ext cx="864096" cy="108012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n1[1]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404664"/>
            <a:ext cx="7992888" cy="2752725"/>
          </a:xfrm>
          <a:prstGeom prst="rect">
            <a:avLst/>
          </a:prstGeom>
        </p:spPr>
      </p:pic>
      <p:pic>
        <p:nvPicPr>
          <p:cNvPr id="3" name="Рисунок 2" descr="gb_nn1[1]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3356992"/>
            <a:ext cx="742950" cy="8286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683568" y="3717032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/>
              <a:t>          Если вы спросите меня, почему именно это место мне дорого, то я, не задумываясь, отвечу, что именно с Чкаловской лестницы я вижу всё  величие и небывалую  красоту  нашего города, моего старого и, в то же время,  такого молодого.</a:t>
            </a:r>
            <a:endParaRPr lang="ru-RU" sz="2800" b="1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</TotalTime>
  <Words>384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2010-12-15T21:22:25Z</dcterms:created>
  <dcterms:modified xsi:type="dcterms:W3CDTF">2010-12-25T13:13:24Z</dcterms:modified>
</cp:coreProperties>
</file>