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42852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ОТЧИЗНЫ ВЕРНЫЙ СЫН…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Iva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918"/>
            <a:ext cx="2214546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82270_o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9919" y="0"/>
            <a:ext cx="2054081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785786" y="3571876"/>
            <a:ext cx="33575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1858 г. – И.А. Анненков был членом губернского комитета по улучшению быта крепостных крестьян.</a:t>
            </a:r>
            <a:endParaRPr lang="ru-RU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5214951"/>
            <a:ext cx="92869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1863 г. – являлся предводителем дворянства Нижегородского уезда.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1865-1868 гг. – возглавлял Нижегородскую земскую управу. 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Судьба И.А. Анненкова и его жены Прасковьи Егоровны легла в основу романа французского писателя А. Дюма «Учитель фехтования».</a:t>
            </a:r>
          </a:p>
          <a:p>
            <a:endParaRPr lang="ru-RU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071670" y="714356"/>
            <a:ext cx="550072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И.А. Анненков – участник  декабрьского восстания 1825 г. в Петербурге. Декабристы были борцами против крепостного права и самодержавия. Восстание было разгромлено. И.А. Анненков  был осуждён к 20 годам каторги, заменёнными 10-летним сроком. 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ссылки  с 1861 по 1870 гг. И.А.  и П.Е. Анненковы жили на Б.Печёрской улице.</a:t>
            </a:r>
          </a:p>
          <a:p>
            <a:endParaRPr lang="ru-RU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10" name="Рисунок 9" descr="443_bolpecherskaja-1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4810" y="2857496"/>
            <a:ext cx="4476781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24</TotalTime>
  <Words>121</Words>
  <PresentationFormat>Экран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5</cp:revision>
  <dcterms:modified xsi:type="dcterms:W3CDTF">2011-03-11T13:28:41Z</dcterms:modified>
</cp:coreProperties>
</file>