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sldIdLst>
    <p:sldId id="284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AAA7D4-FFFC-4597-BE2D-B128F6940285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44D39A-F73B-4F86-92A7-C00F2504F5F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4777_30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7158" y="0"/>
            <a:ext cx="3071834" cy="2500306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571868" y="214290"/>
            <a:ext cx="2071702" cy="1212174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solidFill>
                  <a:srgbClr val="FFFF00"/>
                </a:solidFill>
              </a:rPr>
              <a:t>Улица Пискунова, 39</a:t>
            </a:r>
            <a:br>
              <a:rPr lang="ru-RU" sz="1800" b="1" dirty="0" smtClean="0">
                <a:solidFill>
                  <a:srgbClr val="FFFF00"/>
                </a:solidFill>
              </a:rPr>
            </a:br>
            <a:r>
              <a:rPr lang="ru-RU" sz="1800" b="1" dirty="0" smtClean="0">
                <a:solidFill>
                  <a:srgbClr val="FFFF00"/>
                </a:solidFill>
              </a:rPr>
              <a:t/>
            </a:r>
            <a:br>
              <a:rPr lang="ru-RU" sz="1800" b="1" dirty="0" smtClean="0">
                <a:solidFill>
                  <a:srgbClr val="FFFF00"/>
                </a:solidFill>
              </a:rPr>
            </a:br>
            <a:r>
              <a:rPr lang="ru-RU" sz="1800" b="1" dirty="0" smtClean="0">
                <a:solidFill>
                  <a:srgbClr val="FFFF00"/>
                </a:solidFill>
              </a:rPr>
              <a:t>75 лет Дворец носит имя В.П.Чкалова и воплощает в жизнь лозунг «Всё лучшее – детям!»</a:t>
            </a:r>
            <a:r>
              <a:rPr lang="ru-RU" sz="1800" dirty="0" smtClean="0">
                <a:solidFill>
                  <a:srgbClr val="C00000"/>
                </a:solidFill>
              </a:rPr>
              <a:t/>
            </a:r>
            <a:br>
              <a:rPr lang="ru-RU" sz="1800" dirty="0" smtClean="0">
                <a:solidFill>
                  <a:srgbClr val="C00000"/>
                </a:solidFill>
              </a:rPr>
            </a:br>
            <a:endParaRPr lang="ru-RU" sz="1800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1456312760Big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888003" y="0"/>
            <a:ext cx="3255997" cy="2643206"/>
          </a:xfrm>
          <a:prstGeom prst="rect">
            <a:avLst/>
          </a:prstGeom>
        </p:spPr>
      </p:pic>
      <p:pic>
        <p:nvPicPr>
          <p:cNvPr id="8" name="Picture 4" descr="C:\Documents and Settings\1\Мои документы\Мои рисунки\День здоровья 2010\День здоровья 2010 0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5979" y="4571984"/>
            <a:ext cx="3048021" cy="2286016"/>
          </a:xfrm>
          <a:prstGeom prst="rect">
            <a:avLst/>
          </a:prstGeom>
          <a:noFill/>
        </p:spPr>
      </p:pic>
      <p:sp>
        <p:nvSpPr>
          <p:cNvPr id="9" name="Подзаголовок 2"/>
          <p:cNvSpPr txBox="1">
            <a:spLocks/>
          </p:cNvSpPr>
          <p:nvPr/>
        </p:nvSpPr>
        <p:spPr>
          <a:xfrm>
            <a:off x="0" y="2428868"/>
            <a:ext cx="8929718" cy="4643470"/>
          </a:xfrm>
          <a:prstGeom prst="rect">
            <a:avLst/>
          </a:prstGeom>
        </p:spPr>
        <p:txBody>
          <a:bodyPr vert="horz">
            <a:normAutofit fontScale="40000" lnSpcReduction="20000"/>
          </a:bodyPr>
          <a:lstStyle/>
          <a:p>
            <a:pPr marL="41148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tabLst/>
              <a:defRPr/>
            </a:pPr>
            <a:r>
              <a:rPr kumimoji="0" lang="ru-RU" sz="3800" b="0" i="0" u="sng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Приметы прошлой жизни: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tabLst/>
              <a:defRPr/>
            </a:pP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1916 год: Архитектор Фёдор </a:t>
            </a:r>
            <a:r>
              <a:rPr kumimoji="0" lang="ru-RU" sz="3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Ливчак</a:t>
            </a: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 Крестьянский поземельный банк (выдача ссуд крестьянам    под залог земли)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tabLst/>
              <a:defRPr/>
            </a:pP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На фасаде три цветных изразцовых декоративных панно. В центре – пахарь на фоне русского пейзажа. На боковых панно – защитники мирного труда – богатырь и казаки.</a:t>
            </a:r>
          </a:p>
          <a:p>
            <a:pPr marL="41148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tabLst/>
              <a:defRPr/>
            </a:pPr>
            <a:r>
              <a:rPr kumimoji="0" lang="ru-RU" sz="3800" b="0" i="0" u="sng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Приметы новой жизни дома: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tabLst/>
              <a:defRPr/>
            </a:pP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1935 год: центр активной жизни детей Нижнего Новгорода –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tabLst/>
              <a:defRPr/>
            </a:pP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 Дворец пионеров имени В.П.Чкалова. Лозунг: «Всё лучшее – детям»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tabLst/>
              <a:defRPr/>
            </a:pP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1942 год: здесь сформирован специальный отряд мальчишек,  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tabLst/>
              <a:defRPr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300 школьников были направлены на Соловки в школы ЮНГ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tabLst/>
              <a:defRPr/>
            </a:pP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1954 год: во дворе строится бассейн для детей.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tabLst/>
              <a:defRPr/>
            </a:pP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1961 год первая детская </a:t>
            </a:r>
            <a:r>
              <a:rPr kumimoji="0" lang="ru-RU" sz="3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радиолаборатория</a:t>
            </a: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и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tabLst/>
              <a:defRPr/>
            </a:pP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 </a:t>
            </a:r>
            <a:r>
              <a:rPr kumimoji="0" lang="ru-RU" sz="3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</a:t>
            </a: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3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ервый</a:t>
            </a: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музей детской организации</a:t>
            </a:r>
          </a:p>
          <a:p>
            <a:pPr marL="411480" marR="0" lvl="0" indent="-342900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tabLst/>
              <a:defRPr/>
            </a:pPr>
            <a:r>
              <a:rPr kumimoji="0" lang="ru-RU" sz="3800" b="0" i="0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 </a:t>
            </a:r>
            <a:r>
              <a:rPr kumimoji="0" lang="ru-RU" sz="3800" b="0" i="0" u="sng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Сейчас</a:t>
            </a:r>
            <a:r>
              <a:rPr kumimoji="0" lang="ru-RU" sz="3800" b="0" i="0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– </a:t>
            </a: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Дворец детского и юношеского творчества 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tabLst/>
              <a:defRPr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имени В.П.Чкалова. 3,5 тысячи детей 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tabLst/>
              <a:defRPr/>
            </a:pP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занимается в кружках, секциях, клубах.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МОУ кадетская школа №4. 6 «Б» класс. Кл.</a:t>
            </a:r>
            <a:r>
              <a:rPr kumimoji="0" lang="ru-RU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рук. Н.М.Панфилова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206</TotalTime>
  <Words>173</Words>
  <PresentationFormat>Экран (4:3)</PresentationFormat>
  <Paragraphs>16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Метро</vt:lpstr>
      <vt:lpstr>Улица Пискунова, 39  75 лет Дворец носит имя В.П.Чкалова и воплощает в жизнь лозунг «Всё лучшее – детям!»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</cp:lastModifiedBy>
  <cp:revision>26</cp:revision>
  <dcterms:modified xsi:type="dcterms:W3CDTF">2011-03-11T13:33:27Z</dcterms:modified>
</cp:coreProperties>
</file>