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0" r:id="rId3"/>
    <p:sldId id="259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3B109C6-3129-4752-900E-DCEA043A48D3}" type="datetimeFigureOut">
              <a:rPr lang="ru-RU" smtClean="0"/>
              <a:pPr/>
              <a:t>14.12.2010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90A9F75-3A94-469F-99F7-F1D831223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576" y="692151"/>
            <a:ext cx="8064896" cy="23768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«Старый Нижний – молодым»</a:t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4000" b="1" i="1" dirty="0" smtClean="0">
                <a:solidFill>
                  <a:schemeClr val="tx1"/>
                </a:solidFill>
              </a:rPr>
              <a:t>Остановите бетонное безумие!</a:t>
            </a:r>
            <a:br>
              <a:rPr lang="ru-RU" sz="4000" b="1" i="1" dirty="0" smtClean="0">
                <a:solidFill>
                  <a:schemeClr val="tx1"/>
                </a:solidFill>
              </a:rPr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219200" y="3860800"/>
            <a:ext cx="7385248" cy="2592388"/>
          </a:xfrm>
        </p:spPr>
        <p:txBody>
          <a:bodyPr>
            <a:normAutofit fontScale="92500" lnSpcReduction="10000"/>
          </a:bodyPr>
          <a:lstStyle/>
          <a:p>
            <a:pPr algn="r">
              <a:buNone/>
            </a:pPr>
            <a:r>
              <a:rPr lang="ru-RU" b="1" dirty="0" smtClean="0"/>
              <a:t>Выполнил: </a:t>
            </a:r>
          </a:p>
          <a:p>
            <a:pPr algn="r">
              <a:buNone/>
            </a:pPr>
            <a:r>
              <a:rPr lang="ru-RU" b="1" dirty="0" smtClean="0"/>
              <a:t>ученик 3 класса МОУ гимназии № 1</a:t>
            </a:r>
          </a:p>
          <a:p>
            <a:pPr algn="r">
              <a:buNone/>
            </a:pPr>
            <a:r>
              <a:rPr lang="ru-RU" b="1" dirty="0" smtClean="0"/>
              <a:t>Шатилов Виктор</a:t>
            </a:r>
          </a:p>
          <a:p>
            <a:pPr algn="r">
              <a:buNone/>
            </a:pPr>
            <a:r>
              <a:rPr lang="ru-RU" b="1" dirty="0" smtClean="0"/>
              <a:t>Руководитель: </a:t>
            </a:r>
          </a:p>
          <a:p>
            <a:pPr algn="r">
              <a:buNone/>
            </a:pPr>
            <a:r>
              <a:rPr lang="ru-RU" b="1" dirty="0" smtClean="0"/>
              <a:t>учитель начальных классов</a:t>
            </a:r>
          </a:p>
          <a:p>
            <a:pPr algn="r">
              <a:buNone/>
            </a:pPr>
            <a:r>
              <a:rPr lang="ru-RU" b="1" dirty="0" smtClean="0"/>
              <a:t>Филатова Н.А.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0504_Загорского_дом-6"/>
          <p:cNvPicPr>
            <a:picLocks noChangeAspect="1" noChangeArrowheads="1"/>
          </p:cNvPicPr>
          <p:nvPr/>
        </p:nvPicPr>
        <p:blipFill>
          <a:blip r:embed="rId2" cstate="print"/>
          <a:srcRect b="31252"/>
          <a:stretch>
            <a:fillRect/>
          </a:stretch>
        </p:blipFill>
        <p:spPr bwMode="auto">
          <a:xfrm>
            <a:off x="5004048" y="980728"/>
            <a:ext cx="3475037" cy="3771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251520" y="455766"/>
            <a:ext cx="468052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Время неумолимо к старине.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етшают здания, устаревает инфраструктура старой части города. Содержание исторических зданий, улиц, районов нелегким грузом ложится на бюджет города. И вот уже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под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</a:rPr>
              <a:t>ковш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бульдозера 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</a:rPr>
              <a:t>идут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исторические и культурные памятники. Переулки, улицы, площади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</a:rPr>
              <a:t>переименовываются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…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Мои родители родились, согласно документам, в другой стране и в другом городе при этом, не выезжая и не переезжая за его пределы. Получается там, где родился  я, коренной нижегородец ,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они иммигранты!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Отец шутит: «Страна, в которой я родился – переименована; город, в котором я родился – переименован; улица, на которой прошло мое детство – переименована; ближайшие к ней улица и площадь – переименованы; улица, куда мы с родителями переехали и где я жил до самой свадьбы – переименована!» От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его слов на душе становится 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орько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и обидно…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канирование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3813616" cy="2505323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051" name="Picture 3" descr="200504_Загорского_дом_6"/>
          <p:cNvPicPr>
            <a:picLocks noChangeAspect="1" noChangeArrowheads="1"/>
          </p:cNvPicPr>
          <p:nvPr/>
        </p:nvPicPr>
        <p:blipFill>
          <a:blip r:embed="rId3" cstate="print"/>
          <a:srcRect l="1337" t="16447" r="42601" b="22620"/>
          <a:stretch>
            <a:fillRect/>
          </a:stretch>
        </p:blipFill>
        <p:spPr bwMode="auto">
          <a:xfrm>
            <a:off x="971600" y="3140968"/>
            <a:ext cx="3018855" cy="21891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52" name="Picture 4" descr="01020007"/>
          <p:cNvPicPr>
            <a:picLocks noChangeAspect="1" noChangeArrowheads="1"/>
          </p:cNvPicPr>
          <p:nvPr/>
        </p:nvPicPr>
        <p:blipFill>
          <a:blip r:embed="rId4" cstate="print"/>
          <a:srcRect t="19975" r="14992" b="36543"/>
          <a:stretch>
            <a:fillRect/>
          </a:stretch>
        </p:blipFill>
        <p:spPr bwMode="auto">
          <a:xfrm>
            <a:off x="5292080" y="2420888"/>
            <a:ext cx="3374520" cy="2633911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499992" y="476672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Мой дедушка  на фоне старинного бревенчатого домика с коляской, </a:t>
            </a:r>
          </a:p>
          <a:p>
            <a:pPr algn="ctr"/>
            <a:r>
              <a:rPr lang="ru-RU" b="1" dirty="0" smtClean="0"/>
              <a:t>в которой спит мой папа</a:t>
            </a:r>
          </a:p>
          <a:p>
            <a:pPr algn="ctr"/>
            <a:r>
              <a:rPr lang="ru-RU" b="1" dirty="0" smtClean="0"/>
              <a:t>весна 1974 года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5373216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Я еще успел застать этот дом перед его сносом в апреле 2005 года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44008" y="5085184"/>
            <a:ext cx="4176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Когда-то здесь жили мои </a:t>
            </a:r>
          </a:p>
          <a:p>
            <a:pPr algn="ctr"/>
            <a:r>
              <a:rPr lang="ru-RU" sz="1600" b="1" dirty="0" err="1" smtClean="0"/>
              <a:t>пра</a:t>
            </a:r>
            <a:r>
              <a:rPr lang="ru-RU" sz="1600" b="1" dirty="0" smtClean="0"/>
              <a:t>- прабабушка, прадед с прабабушкой, мой дед с бабушкой и мой отец. Ныне «бетонные джунгли» </a:t>
            </a:r>
          </a:p>
          <a:p>
            <a:pPr algn="ctr"/>
            <a:r>
              <a:rPr lang="ru-RU" sz="1600" b="1" dirty="0" smtClean="0"/>
              <a:t>ноябрь 2010 года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Когда – то здесь жили мои прадеды…</a:t>
            </a:r>
            <a:endParaRPr lang="ru-RU" sz="3200" b="1" i="1" dirty="0"/>
          </a:p>
        </p:txBody>
      </p:sp>
      <p:pic>
        <p:nvPicPr>
          <p:cNvPr id="4098" name="Picture 2" descr="сканирование0002"/>
          <p:cNvPicPr>
            <a:picLocks noChangeAspect="1" noChangeArrowheads="1"/>
          </p:cNvPicPr>
          <p:nvPr/>
        </p:nvPicPr>
        <p:blipFill>
          <a:blip r:embed="rId2" cstate="print"/>
          <a:srcRect r="1133"/>
          <a:stretch>
            <a:fillRect/>
          </a:stretch>
        </p:blipFill>
        <p:spPr bwMode="auto">
          <a:xfrm>
            <a:off x="539552" y="1412776"/>
            <a:ext cx="4176464" cy="285908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099" name="Picture 3" descr="01020005"/>
          <p:cNvPicPr>
            <a:picLocks noChangeAspect="1" noChangeArrowheads="1"/>
          </p:cNvPicPr>
          <p:nvPr/>
        </p:nvPicPr>
        <p:blipFill>
          <a:blip r:embed="rId3" cstate="print"/>
          <a:srcRect t="21779" b="36479"/>
          <a:stretch>
            <a:fillRect/>
          </a:stretch>
        </p:blipFill>
        <p:spPr bwMode="auto">
          <a:xfrm>
            <a:off x="4499992" y="3717032"/>
            <a:ext cx="4095750" cy="2589213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788024" y="1412776"/>
            <a:ext cx="41044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Моя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бабушка с коляской, в которой спит мой папа.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</a:rPr>
              <a:t>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лица им. Загорского, ближе к площади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Ошарской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зима 1973 года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472514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Я на том же самом месте:  ул. академика Блохиной, ближе к площади </a:t>
            </a:r>
          </a:p>
          <a:p>
            <a:pPr algn="ctr"/>
            <a:r>
              <a:rPr lang="ru-RU" b="1" dirty="0" smtClean="0"/>
              <a:t>им. Г. К. Жукова</a:t>
            </a:r>
          </a:p>
          <a:p>
            <a:pPr algn="ctr"/>
            <a:r>
              <a:rPr lang="ru-RU" b="1" dirty="0" smtClean="0"/>
              <a:t> осень 2010 года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979_Алеша_на_фоне_издательства_ул_Загорского"/>
          <p:cNvPicPr>
            <a:picLocks noChangeAspect="1" noChangeArrowheads="1"/>
          </p:cNvPicPr>
          <p:nvPr/>
        </p:nvPicPr>
        <p:blipFill>
          <a:blip r:embed="rId2" cstate="print"/>
          <a:srcRect b="914"/>
          <a:stretch>
            <a:fillRect/>
          </a:stretch>
        </p:blipFill>
        <p:spPr bwMode="auto">
          <a:xfrm>
            <a:off x="755576" y="332656"/>
            <a:ext cx="3275856" cy="459574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3" name="Picture 3" descr="01020010"/>
          <p:cNvPicPr>
            <a:picLocks noChangeAspect="1" noChangeArrowheads="1"/>
          </p:cNvPicPr>
          <p:nvPr/>
        </p:nvPicPr>
        <p:blipFill>
          <a:blip r:embed="rId3" cstate="print"/>
          <a:srcRect t="18230" r="17732" b="2884"/>
          <a:stretch>
            <a:fillRect/>
          </a:stretch>
        </p:blipFill>
        <p:spPr bwMode="auto">
          <a:xfrm>
            <a:off x="5030358" y="404664"/>
            <a:ext cx="3164834" cy="46085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5085184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Мой папа весной 1980 г. на фоне строя березок и исторического здания «Издательства «Правда»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932040" y="5085184"/>
            <a:ext cx="3923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Я осенью 2010 года на фоне того же исторического здания… «</a:t>
            </a:r>
            <a:r>
              <a:rPr lang="ru-RU" b="1" dirty="0" err="1" smtClean="0"/>
              <a:t>Нижполиграфа</a:t>
            </a:r>
            <a:r>
              <a:rPr lang="ru-RU" b="1" dirty="0" smtClean="0"/>
              <a:t>», но березок уже нет…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канирование0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4713288" cy="29368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147" name="Picture 3" descr="01020003"/>
          <p:cNvPicPr>
            <a:picLocks noChangeAspect="1" noChangeArrowheads="1"/>
          </p:cNvPicPr>
          <p:nvPr/>
        </p:nvPicPr>
        <p:blipFill>
          <a:blip r:embed="rId3" cstate="print"/>
          <a:srcRect l="27711" t="25459" r="16927" b="9256"/>
          <a:stretch>
            <a:fillRect/>
          </a:stretch>
        </p:blipFill>
        <p:spPr bwMode="auto">
          <a:xfrm>
            <a:off x="5004048" y="2780928"/>
            <a:ext cx="3798888" cy="2974975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08104" y="105273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Мой папа на площади </a:t>
            </a:r>
            <a:r>
              <a:rPr lang="ru-RU" b="1" dirty="0" err="1" smtClean="0"/>
              <a:t>Ошарской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лето 1976 год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4365104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То же самое место </a:t>
            </a:r>
          </a:p>
          <a:p>
            <a:pPr algn="ctr"/>
            <a:r>
              <a:rPr lang="ru-RU" b="1" dirty="0" smtClean="0"/>
              <a:t>площадь Г. К. Жукова </a:t>
            </a:r>
          </a:p>
          <a:p>
            <a:pPr algn="ctr"/>
            <a:r>
              <a:rPr lang="ru-RU" b="1" dirty="0" smtClean="0"/>
              <a:t>ноябрь 2010 года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0504_Загорского_дом-6"/>
          <p:cNvPicPr>
            <a:picLocks noChangeAspect="1" noChangeArrowheads="1"/>
          </p:cNvPicPr>
          <p:nvPr/>
        </p:nvPicPr>
        <p:blipFill>
          <a:blip r:embed="rId2" cstate="print"/>
          <a:srcRect b="36455"/>
          <a:stretch>
            <a:fillRect/>
          </a:stretch>
        </p:blipFill>
        <p:spPr bwMode="auto">
          <a:xfrm>
            <a:off x="755576" y="692696"/>
            <a:ext cx="3723671" cy="374441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1" name="Picture 3" descr="01020011"/>
          <p:cNvPicPr>
            <a:picLocks noChangeAspect="1" noChangeArrowheads="1"/>
          </p:cNvPicPr>
          <p:nvPr/>
        </p:nvPicPr>
        <p:blipFill>
          <a:blip r:embed="rId3" cstate="print"/>
          <a:srcRect b="29369"/>
          <a:stretch>
            <a:fillRect/>
          </a:stretch>
        </p:blipFill>
        <p:spPr bwMode="auto">
          <a:xfrm>
            <a:off x="5016594" y="764704"/>
            <a:ext cx="3391312" cy="36004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683568" y="4581128"/>
            <a:ext cx="338437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окнами дома, где вырос мой папа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апрель 2005 г.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4509120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Я на том месте, где когда-то стоял дом, где вырос мой папа </a:t>
            </a:r>
          </a:p>
          <a:p>
            <a:pPr algn="ctr"/>
            <a:r>
              <a:rPr lang="ru-RU" b="1" dirty="0" smtClean="0"/>
              <a:t>ноябрь 2010 года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010ab326063515a360f6c11e7f_prev"/>
          <p:cNvPicPr>
            <a:picLocks noChangeAspect="1" noChangeArrowheads="1"/>
          </p:cNvPicPr>
          <p:nvPr/>
        </p:nvPicPr>
        <p:blipFill>
          <a:blip r:embed="rId2" cstate="print"/>
          <a:srcRect l="4935" t="8791" r="5630" b="23077"/>
          <a:stretch>
            <a:fillRect/>
          </a:stretch>
        </p:blipFill>
        <p:spPr bwMode="auto">
          <a:xfrm>
            <a:off x="323528" y="332656"/>
            <a:ext cx="5256584" cy="2951211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5" name="Picture 3" descr="22d34f30d8bcf08c662065108f7_prev"/>
          <p:cNvPicPr>
            <a:picLocks noChangeAspect="1" noChangeArrowheads="1"/>
          </p:cNvPicPr>
          <p:nvPr/>
        </p:nvPicPr>
        <p:blipFill>
          <a:blip r:embed="rId3" cstate="print"/>
          <a:srcRect l="20982" t="8893" r="21370" b="45735"/>
          <a:stretch>
            <a:fillRect/>
          </a:stretch>
        </p:blipFill>
        <p:spPr bwMode="auto">
          <a:xfrm>
            <a:off x="5724128" y="1772816"/>
            <a:ext cx="3131425" cy="3816424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7544" y="3640179"/>
            <a:ext cx="5112568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Остановите бетонное безумие! 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Иначе город остановится сам!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</TotalTime>
  <Words>391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«Старый Нижний – молодым»  Остановите бетонное безумие!  </vt:lpstr>
      <vt:lpstr>Слайд 2</vt:lpstr>
      <vt:lpstr>Слайд 3</vt:lpstr>
      <vt:lpstr>Когда – то здесь жили мои прадеды…</vt:lpstr>
      <vt:lpstr>Слайд 5</vt:lpstr>
      <vt:lpstr>Слайд 6</vt:lpstr>
      <vt:lpstr>Слайд 7</vt:lpstr>
      <vt:lpstr>Слайд 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hhhh</dc:title>
  <dc:creator>Admin</dc:creator>
  <cp:lastModifiedBy>Admin</cp:lastModifiedBy>
  <cp:revision>11</cp:revision>
  <dcterms:created xsi:type="dcterms:W3CDTF">2010-12-13T12:54:52Z</dcterms:created>
  <dcterms:modified xsi:type="dcterms:W3CDTF">2010-12-14T21:00:39Z</dcterms:modified>
</cp:coreProperties>
</file>