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4" r:id="rId2"/>
    <p:sldId id="261" r:id="rId3"/>
    <p:sldId id="262" r:id="rId4"/>
    <p:sldId id="258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04CEFD2-4FEE-41F8-9B30-0051D74E895C}" type="datetimeFigureOut">
              <a:rPr lang="ru-RU" smtClean="0"/>
              <a:pPr/>
              <a:t>13.12.2010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D43A4A6-442D-4AF1-9969-9D4D98A6F3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5536" y="3699804"/>
            <a:ext cx="8367464" cy="2825540"/>
          </a:xfrm>
        </p:spPr>
        <p:txBody>
          <a:bodyPr/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 3 «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а»класса 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гимназии №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Толстов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Алексей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Филатова Н.А.</a:t>
            </a: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8305800" cy="2808312"/>
          </a:xfrm>
        </p:spPr>
        <p:txBody>
          <a:bodyPr/>
          <a:lstStyle/>
          <a:p>
            <a:r>
              <a:rPr lang="ru-RU" sz="3600" b="1" dirty="0" smtClean="0"/>
              <a:t>«</a:t>
            </a:r>
            <a:r>
              <a:rPr lang="ru-RU" sz="3600" b="1" dirty="0" smtClean="0"/>
              <a:t>Старый </a:t>
            </a:r>
            <a:r>
              <a:rPr lang="ru-RU" sz="3600" b="1" dirty="0" smtClean="0"/>
              <a:t>Нижний </a:t>
            </a:r>
            <a:r>
              <a:rPr lang="ru-RU" sz="3600" b="1" dirty="0" smtClean="0"/>
              <a:t>– молодым»</a:t>
            </a:r>
            <a:br>
              <a:rPr lang="ru-RU" sz="3600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Нижегородские фуникулёры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Нижегородские элеваторы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4221088"/>
            <a:ext cx="3826768" cy="20882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 smtClean="0"/>
              <a:t>      </a:t>
            </a:r>
            <a:r>
              <a:rPr lang="ru-RU" sz="2000" dirty="0" smtClean="0"/>
              <a:t>Оказалось, что сто лет назад на этом месте был Кремлевский элеватор – устройство для подъема людей.</a:t>
            </a: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08799" y="1207578"/>
            <a:ext cx="4386521" cy="207740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 smtClean="0"/>
              <a:t>        </a:t>
            </a:r>
            <a:r>
              <a:rPr lang="ru-RU" sz="2000" dirty="0" smtClean="0"/>
              <a:t>Гуляя вокруг Нижегородского Кремля, я увидел отверстие в склоне под кремлевской стеной.  Сначала я думал, что когда-то давно здесь был тайный подземный ход в Кремль.  </a:t>
            </a:r>
            <a:endParaRPr lang="ru-RU" sz="2000" dirty="0"/>
          </a:p>
        </p:txBody>
      </p:sp>
      <p:pic>
        <p:nvPicPr>
          <p:cNvPr id="5" name="Picture 3" descr="C:\Users\User\Pictures\Old NN\IMG_06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6752"/>
            <a:ext cx="3744414" cy="28083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Pictures\Old NN\IMG_06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393" y="3284984"/>
            <a:ext cx="4224469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218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Кремлевский элеватор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31086" y="993268"/>
            <a:ext cx="4373361" cy="200121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sz="1900" b="1" dirty="0" smtClean="0"/>
              <a:t>        </a:t>
            </a:r>
            <a:r>
              <a:rPr lang="ru-RU" sz="1900" b="1" dirty="0" smtClean="0"/>
              <a:t>Кремлевский </a:t>
            </a:r>
            <a:r>
              <a:rPr lang="ru-RU" sz="1900" b="1" dirty="0"/>
              <a:t>элеватор</a:t>
            </a:r>
            <a:r>
              <a:rPr lang="ru-RU" sz="1900" dirty="0"/>
              <a:t> был </a:t>
            </a:r>
            <a:r>
              <a:rPr lang="ru-RU" sz="1900" dirty="0" smtClean="0"/>
              <a:t>построен  </a:t>
            </a:r>
            <a:r>
              <a:rPr lang="ru-RU" sz="1900" dirty="0"/>
              <a:t>в 1896 году. Два вагончика элеватора работали в режиме маятника: они были соединены между собой </a:t>
            </a:r>
            <a:r>
              <a:rPr lang="ru-RU" sz="1900" dirty="0" smtClean="0"/>
              <a:t>тросом и гибким </a:t>
            </a:r>
            <a:r>
              <a:rPr lang="ru-RU" sz="1900" dirty="0"/>
              <a:t>шлангом. Внизу каждого находилась емкость с водой. </a:t>
            </a:r>
          </a:p>
        </p:txBody>
      </p:sp>
      <p:pic>
        <p:nvPicPr>
          <p:cNvPr id="8" name="Picture 3" descr="C:\Users\User\Pictures\Old NN\Funiku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12976"/>
            <a:ext cx="4537623" cy="2592288"/>
          </a:xfrm>
          <a:prstGeom prst="rect">
            <a:avLst/>
          </a:prstGeom>
          <a:noFill/>
          <a:ln w="571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Pictures\Old NN\Elevator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3118960" cy="3816424"/>
          </a:xfrm>
          <a:prstGeom prst="rect">
            <a:avLst/>
          </a:prstGeom>
          <a:noFill/>
          <a:ln w="57150"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3"/>
          <p:cNvSpPr>
            <a:spLocks noGrp="1"/>
          </p:cNvSpPr>
          <p:nvPr>
            <p:ph sz="half" idx="2"/>
          </p:nvPr>
        </p:nvSpPr>
        <p:spPr>
          <a:xfrm>
            <a:off x="467544" y="4941168"/>
            <a:ext cx="3763542" cy="1507362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en-US" sz="4000" dirty="0" smtClean="0"/>
              <a:t>     </a:t>
            </a:r>
            <a:r>
              <a:rPr lang="ru-RU" sz="4000" dirty="0" smtClean="0"/>
              <a:t>Когда </a:t>
            </a:r>
            <a:r>
              <a:rPr lang="ru-RU" sz="4000" dirty="0"/>
              <a:t>емкость верхнего вагона заполнялась, он под действием силы тяжести спускался вниз. Одновременно в нижнем вагоне сливалась вода, и он легко скользил вверх</a:t>
            </a:r>
            <a:r>
              <a:rPr lang="ru-RU" sz="3300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3142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Похвалинский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элеватор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68" y="3212976"/>
            <a:ext cx="4047311" cy="2894075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681" y="1163960"/>
            <a:ext cx="4184759" cy="266429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Объект 3"/>
          <p:cNvSpPr txBox="1">
            <a:spLocks/>
          </p:cNvSpPr>
          <p:nvPr/>
        </p:nvSpPr>
        <p:spPr>
          <a:xfrm>
            <a:off x="179512" y="1052736"/>
            <a:ext cx="4172143" cy="2160240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000" dirty="0" smtClean="0"/>
              <a:t>         </a:t>
            </a:r>
            <a:r>
              <a:rPr lang="ru-RU" sz="2000" dirty="0" smtClean="0"/>
              <a:t>Еще один элеватор, </a:t>
            </a:r>
            <a:r>
              <a:rPr lang="ru-RU" sz="2000" b="1" dirty="0" err="1" smtClean="0"/>
              <a:t>Похвалинский</a:t>
            </a:r>
            <a:r>
              <a:rPr lang="ru-RU" sz="2000" dirty="0" smtClean="0"/>
              <a:t>, находился на другом конце Рождественской улицы.  На нем можно было подняться к Малой </a:t>
            </a:r>
            <a:r>
              <a:rPr lang="ru-RU" sz="2000" dirty="0"/>
              <a:t>Покровской </a:t>
            </a:r>
            <a:r>
              <a:rPr lang="ru-RU" sz="2000" dirty="0" smtClean="0"/>
              <a:t>улице, </a:t>
            </a:r>
            <a:r>
              <a:rPr lang="ru-RU" sz="2000" dirty="0"/>
              <a:t>на мыс высокой горы </a:t>
            </a:r>
            <a:r>
              <a:rPr lang="ru-RU" sz="2000" dirty="0" smtClean="0"/>
              <a:t>-</a:t>
            </a:r>
            <a:endParaRPr lang="ru-RU" sz="200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644008" y="3933056"/>
            <a:ext cx="3888432" cy="237626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05840" indent="-228600" algn="l" rtl="0" eaLnBrk="1" latinLnBrk="0" hangingPunct="1">
              <a:spcBef>
                <a:spcPts val="300"/>
              </a:spcBef>
              <a:buClr>
                <a:schemeClr val="accent2">
                  <a:shade val="50000"/>
                </a:schemeClr>
              </a:buClr>
              <a:buSzPct val="85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rtl="0" eaLnBrk="1" latinLnBrk="0" hangingPunct="1">
              <a:spcBef>
                <a:spcPts val="30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28800" indent="-22860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ts val="340"/>
              </a:spcBef>
              <a:buClr>
                <a:schemeClr val="accent2">
                  <a:shade val="75000"/>
                </a:schemeClr>
              </a:buClr>
              <a:buSzPct val="85000"/>
              <a:buFont typeface="Wingdings 2" pitchFamily="18" charset="2"/>
              <a:buChar char="?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2"/>
              <a:buNone/>
            </a:pPr>
            <a:r>
              <a:rPr lang="ru-RU" sz="2800" dirty="0" smtClean="0"/>
              <a:t>"Восточный базар", который был плотно застроен деревянными летними  увеселительными заведениями, где гости Нижегородской ярмарки прогуливали свои капиталы после удачных торговых сделок</a:t>
            </a:r>
            <a:r>
              <a:rPr lang="ru-RU" dirty="0" smtClean="0"/>
              <a:t>. </a:t>
            </a:r>
          </a:p>
          <a:p>
            <a:pPr marL="0" indent="0">
              <a:buFont typeface="Wingdings 2"/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9020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Похвалинский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элеватор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5301208"/>
            <a:ext cx="8075240" cy="1224136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en-US" sz="2800" dirty="0" smtClean="0"/>
              <a:t>     </a:t>
            </a:r>
            <a:r>
              <a:rPr lang="ru-RU" sz="2800" dirty="0" smtClean="0"/>
              <a:t>Сейчас на месте </a:t>
            </a:r>
            <a:r>
              <a:rPr lang="ru-RU" sz="2800" dirty="0" err="1" smtClean="0"/>
              <a:t>Похвалинского</a:t>
            </a:r>
            <a:r>
              <a:rPr lang="ru-RU" sz="2800" dirty="0" smtClean="0"/>
              <a:t> элеватора остался только овраг.</a:t>
            </a:r>
            <a:r>
              <a:rPr lang="en-US" sz="2800" dirty="0" smtClean="0"/>
              <a:t> </a:t>
            </a:r>
            <a:r>
              <a:rPr lang="ru-RU" sz="2800" dirty="0" smtClean="0"/>
              <a:t>Жаль, что о когда – то современных и перспективных подъемных устройствах, можно узнать только по справочникам.  Но, проходя и проезжая мимо этих мест, я  теперь всегда вспоминаю, какими умными были наши предшественники.</a:t>
            </a: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098" name="Picture 2" descr="C:\Users\User\Pictures\Old NN\Pokh_elevato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6160" y="1628800"/>
            <a:ext cx="5084763" cy="3622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Pictures\Old NN\700 lyllnsp_previe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8" y="980728"/>
            <a:ext cx="3541403" cy="26642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68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183</TotalTime>
  <Words>251</Words>
  <Application>Microsoft Office PowerPoint</Application>
  <PresentationFormat>Экран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«Старый Нижний – молодым»  Нижегородские фуникулёры</vt:lpstr>
      <vt:lpstr>Нижегородские элеваторы</vt:lpstr>
      <vt:lpstr>Кремлевский элеватор</vt:lpstr>
      <vt:lpstr>Похвалинский элеватор</vt:lpstr>
      <vt:lpstr>Похвалинский элеватор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Office</dc:creator>
  <cp:lastModifiedBy>Admin</cp:lastModifiedBy>
  <cp:revision>52</cp:revision>
  <dcterms:created xsi:type="dcterms:W3CDTF">2010-11-05T10:42:27Z</dcterms:created>
  <dcterms:modified xsi:type="dcterms:W3CDTF">2010-12-13T12:25:58Z</dcterms:modified>
</cp:coreProperties>
</file>