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79" autoAdjust="0"/>
    <p:restoredTop sz="94737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28.03.2011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2352" y="0"/>
            <a:ext cx="7851648" cy="182880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98814" y="0"/>
            <a:ext cx="7745186" cy="2629332"/>
          </a:xfrm>
        </p:spPr>
        <p:txBody>
          <a:bodyPr>
            <a:normAutofit fontScale="92500" lnSpcReduction="10000"/>
          </a:bodyPr>
          <a:lstStyle/>
          <a:p>
            <a:r>
              <a:rPr lang="ru-RU" sz="5400" b="1" dirty="0" smtClean="0"/>
              <a:t>Нижегородский откос.</a:t>
            </a:r>
            <a:endParaRPr lang="en-US" sz="5400" b="1" dirty="0" smtClean="0"/>
          </a:p>
          <a:p>
            <a:r>
              <a:rPr lang="ru-RU" sz="3600" b="1" dirty="0" smtClean="0"/>
              <a:t>Выполнила ученица </a:t>
            </a:r>
          </a:p>
          <a:p>
            <a:r>
              <a:rPr lang="ru-RU" sz="3600" b="1" dirty="0" smtClean="0"/>
              <a:t>МОУ ОКШ №4 </a:t>
            </a:r>
          </a:p>
          <a:p>
            <a:r>
              <a:rPr lang="ru-RU" sz="3600" b="1" dirty="0" smtClean="0"/>
              <a:t>Журавлёва Елена.</a:t>
            </a:r>
            <a:endParaRPr lang="ru-RU" sz="3600" b="1" dirty="0"/>
          </a:p>
        </p:txBody>
      </p:sp>
      <p:pic>
        <p:nvPicPr>
          <p:cNvPr id="6" name="Рисунок 5" descr="DSC01357.JPG"/>
          <p:cNvPicPr>
            <a:picLocks noChangeAspect="1"/>
          </p:cNvPicPr>
          <p:nvPr/>
        </p:nvPicPr>
        <p:blipFill>
          <a:blip r:embed="rId2">
            <a:lum bright="-9000" contrast="-12000"/>
          </a:blip>
          <a:stretch>
            <a:fillRect/>
          </a:stretch>
        </p:blipFill>
        <p:spPr>
          <a:xfrm>
            <a:off x="0" y="2500306"/>
            <a:ext cx="9144000" cy="43576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86000"/>
              </a:srgbClr>
            </a:outerShdw>
          </a:effectLst>
        </p:spPr>
      </p:pic>
    </p:spTree>
  </p:cSld>
  <p:clrMapOvr>
    <a:masterClrMapping/>
  </p:clrMapOvr>
  <p:transition advClick="0" advTm="4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8029604" cy="1162050"/>
          </a:xfrm>
        </p:spPr>
        <p:txBody>
          <a:bodyPr/>
          <a:lstStyle/>
          <a:p>
            <a:pPr algn="ctr"/>
            <a:r>
              <a:rPr lang="ru-RU" sz="4000" dirty="0" smtClean="0"/>
              <a:t>Памятник Нестерову.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929058" y="1928802"/>
            <a:ext cx="4786346" cy="492919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Петр Николаевич Нестеров – выдающийся русский летчик, </a:t>
            </a:r>
            <a:r>
              <a:rPr lang="ru-RU" sz="2800" dirty="0" err="1" smtClean="0"/>
              <a:t>основоположенник</a:t>
            </a:r>
            <a:r>
              <a:rPr lang="ru-RU" sz="2800" dirty="0" smtClean="0"/>
              <a:t> высшего пилотажа, совершивший мертвую петлю и таран вражеского самолета. Авторы памятника потомки </a:t>
            </a:r>
            <a:r>
              <a:rPr lang="ru-RU" sz="2800" dirty="0" err="1" smtClean="0"/>
              <a:t>Митрофана</a:t>
            </a:r>
            <a:r>
              <a:rPr lang="ru-RU" sz="2800" dirty="0" smtClean="0"/>
              <a:t> Рукавишникова.</a:t>
            </a:r>
            <a:endParaRPr lang="ru-RU" sz="2800" dirty="0"/>
          </a:p>
        </p:txBody>
      </p:sp>
      <p:pic>
        <p:nvPicPr>
          <p:cNvPr id="5" name="Содержимое 4" descr="DSC0135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00240"/>
            <a:ext cx="3571868" cy="4857760"/>
          </a:xfrm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7958166" cy="1162050"/>
          </a:xfrm>
        </p:spPr>
        <p:txBody>
          <a:bodyPr>
            <a:noAutofit/>
          </a:bodyPr>
          <a:lstStyle/>
          <a:p>
            <a:r>
              <a:rPr lang="ru-RU" sz="4000" dirty="0" smtClean="0"/>
              <a:t>Георгиевская башня нижегородского кремля.</a:t>
            </a:r>
            <a:endParaRPr lang="ru-RU" sz="40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3857620" y="1928802"/>
            <a:ext cx="4857784" cy="4572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Она является выдающимся памятником фортификационного искусства 16 столетия.</a:t>
            </a:r>
            <a:endParaRPr lang="ru-RU" sz="3600" dirty="0"/>
          </a:p>
        </p:txBody>
      </p:sp>
      <p:pic>
        <p:nvPicPr>
          <p:cNvPr id="6" name="Содержимое 5" descr="DSC0135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57364"/>
            <a:ext cx="3500430" cy="5000636"/>
          </a:xfrm>
        </p:spPr>
      </p:pic>
    </p:spTree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58166" cy="1162050"/>
          </a:xfrm>
        </p:spPr>
        <p:txBody>
          <a:bodyPr>
            <a:noAutofit/>
          </a:bodyPr>
          <a:lstStyle/>
          <a:p>
            <a:r>
              <a:rPr lang="ru-RU" sz="4000" dirty="0" smtClean="0"/>
              <a:t>Памятник Валерию Павловичу Чкалову.</a:t>
            </a:r>
            <a:endParaRPr lang="ru-RU" sz="40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3643306" y="1714488"/>
            <a:ext cx="5072098" cy="4572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Памятник был установлен в 1940 году. Автором является друг Чкалова – скульптор Исаак Менделевич.</a:t>
            </a:r>
            <a:endParaRPr lang="ru-RU" sz="3600" dirty="0"/>
          </a:p>
        </p:txBody>
      </p:sp>
      <p:pic>
        <p:nvPicPr>
          <p:cNvPr id="6" name="Содержимое 5" descr="Копия DSC0135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43050"/>
            <a:ext cx="3286116" cy="5214950"/>
          </a:xfrm>
        </p:spPr>
      </p:pic>
    </p:spTree>
  </p:cSld>
  <p:clrMapOvr>
    <a:masterClrMapping/>
  </p:clrMapOvr>
  <p:transition advClick="0" advTm="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101042" cy="1162050"/>
          </a:xfrm>
        </p:spPr>
        <p:txBody>
          <a:bodyPr/>
          <a:lstStyle/>
          <a:p>
            <a:r>
              <a:rPr lang="ru-RU" sz="4000" dirty="0" smtClean="0"/>
              <a:t>Медицинская академия.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72132" y="2286000"/>
            <a:ext cx="3571868" cy="4572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До революции  здание принадлежало пароходному обществу «По Волге», которое возглавлял Д. В. Сироткин.</a:t>
            </a:r>
            <a:endParaRPr lang="ru-RU" sz="3200" dirty="0"/>
          </a:p>
        </p:txBody>
      </p:sp>
      <p:pic>
        <p:nvPicPr>
          <p:cNvPr id="5" name="Содержимое 4" descr="DSC0136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14555"/>
            <a:ext cx="5429256" cy="4643446"/>
          </a:xfrm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029604" cy="1162050"/>
          </a:xfrm>
        </p:spPr>
        <p:txBody>
          <a:bodyPr/>
          <a:lstStyle/>
          <a:p>
            <a:pPr algn="ctr"/>
            <a:r>
              <a:rPr lang="ru-RU" sz="4400" dirty="0" smtClean="0"/>
              <a:t> Дом архитектора.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72132" y="2000240"/>
            <a:ext cx="3571868" cy="4572000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До революции в нем жил архитектор П. А. Овсянников. Сегодня здесь располагается организация Союза архитекторов России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5" name="Содержимое 4" descr="DSC0135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500307"/>
            <a:ext cx="5429256" cy="4357693"/>
          </a:xfrm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58166" cy="1162050"/>
          </a:xfrm>
        </p:spPr>
        <p:txBody>
          <a:bodyPr/>
          <a:lstStyle/>
          <a:p>
            <a:r>
              <a:rPr lang="ru-RU" sz="4000" dirty="0" smtClean="0"/>
              <a:t>Гостиница «Нижегородский откос».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00694" y="2286000"/>
            <a:ext cx="3643306" cy="4572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Раньше здесь стояла одна из нижегородских церквей – Георгиевская. Памятник был уничтожен в безбожные времена.</a:t>
            </a:r>
            <a:endParaRPr lang="ru-RU" sz="3200" dirty="0"/>
          </a:p>
        </p:txBody>
      </p:sp>
      <p:pic>
        <p:nvPicPr>
          <p:cNvPr id="5" name="Содержимое 4" descr="17022011140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655094"/>
            <a:ext cx="5111750" cy="4202906"/>
          </a:xfrm>
        </p:spPr>
      </p:pic>
    </p:spTree>
  </p:cSld>
  <p:clrMapOvr>
    <a:masterClrMapping/>
  </p:clrMapOvr>
  <p:transition advTm="2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8101042" cy="1162050"/>
          </a:xfrm>
        </p:spPr>
        <p:txBody>
          <a:bodyPr/>
          <a:lstStyle/>
          <a:p>
            <a:r>
              <a:rPr lang="ru-RU" sz="4000" dirty="0" smtClean="0"/>
              <a:t>Нижегородский художественный музей.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643570" y="2286000"/>
            <a:ext cx="3071834" cy="4572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Первое здание в творческой судьбе братьев Весненых. Дом был построен в 1816 году и принадлежал Д. В. Сироткину.</a:t>
            </a:r>
            <a:endParaRPr lang="ru-RU" sz="3200" dirty="0"/>
          </a:p>
        </p:txBody>
      </p:sp>
      <p:pic>
        <p:nvPicPr>
          <p:cNvPr id="5" name="Содержимое 4" descr="DSC0135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14555"/>
            <a:ext cx="5286380" cy="4643446"/>
          </a:xfrm>
        </p:spPr>
      </p:pic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8029604" cy="1162050"/>
          </a:xfrm>
        </p:spPr>
        <p:txBody>
          <a:bodyPr/>
          <a:lstStyle/>
          <a:p>
            <a:pPr algn="ctr"/>
            <a:r>
              <a:rPr lang="ru-RU" sz="4000" dirty="0" smtClean="0"/>
              <a:t>Нижегородский топливно-энергетический комплекс.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00694" y="2071678"/>
            <a:ext cx="3643306" cy="478632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Там работал изобретатель радио А. С. Попов. В этом здании размещалась первая радиолаборатория.</a:t>
            </a:r>
            <a:endParaRPr lang="ru-RU" sz="3200" dirty="0"/>
          </a:p>
        </p:txBody>
      </p:sp>
      <p:pic>
        <p:nvPicPr>
          <p:cNvPr id="5" name="Содержимое 4" descr="DSC0135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71679"/>
            <a:ext cx="5429256" cy="4786322"/>
          </a:xfrm>
        </p:spPr>
      </p:pic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000108"/>
            <a:ext cx="8029604" cy="1162050"/>
          </a:xfrm>
        </p:spPr>
        <p:txBody>
          <a:bodyPr/>
          <a:lstStyle/>
          <a:p>
            <a:pPr algn="ctr"/>
            <a:r>
              <a:rPr lang="ru-RU" sz="4000" dirty="0" smtClean="0"/>
              <a:t>Нижегородский историко-архитектурный музей-заповедник им. Рукавишникова.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7818" y="2286000"/>
            <a:ext cx="3786182" cy="4572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Построен в 1877 году П. С. Бойцовым. По инициативе Ивана и </a:t>
            </a:r>
            <a:r>
              <a:rPr lang="ru-RU" sz="2800" dirty="0" err="1" smtClean="0"/>
              <a:t>Митрофана</a:t>
            </a:r>
            <a:r>
              <a:rPr lang="ru-RU" sz="2800" dirty="0" smtClean="0"/>
              <a:t>, сыновей Рукавишникова в особняке был открыт Художественно-краеведческий музей. </a:t>
            </a:r>
            <a:endParaRPr lang="ru-RU" sz="2800" dirty="0"/>
          </a:p>
        </p:txBody>
      </p:sp>
      <p:pic>
        <p:nvPicPr>
          <p:cNvPr id="5" name="Содержимое 4" descr="DSC0135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500307"/>
            <a:ext cx="5111750" cy="4357694"/>
          </a:xfrm>
        </p:spPr>
      </p:pic>
    </p:spTree>
  </p:cSld>
  <p:clrMapOvr>
    <a:masterClrMapping/>
  </p:clrMapOvr>
  <p:transition advTm="3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93</TotalTime>
  <Words>223</Words>
  <PresentationFormat>Экран (4:3)</PresentationFormat>
  <Paragraphs>23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 </vt:lpstr>
      <vt:lpstr>Георгиевская башня нижегородского кремля.</vt:lpstr>
      <vt:lpstr>Памятник Валерию Павловичу Чкалову.</vt:lpstr>
      <vt:lpstr>Медицинская академия.</vt:lpstr>
      <vt:lpstr> Дом архитектора.</vt:lpstr>
      <vt:lpstr>Гостиница «Нижегородский откос».</vt:lpstr>
      <vt:lpstr>Нижегородский художественный музей.</vt:lpstr>
      <vt:lpstr>Нижегородский топливно-энергетический комплекс.</vt:lpstr>
      <vt:lpstr>Нижегородский историко-архитектурный музей-заповедник им. Рукавишникова.</vt:lpstr>
      <vt:lpstr>Памятник Нестерову.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cp:lastModifiedBy>1</cp:lastModifiedBy>
  <cp:revision>14</cp:revision>
  <dcterms:modified xsi:type="dcterms:W3CDTF">2011-03-28T06:14:35Z</dcterms:modified>
</cp:coreProperties>
</file>