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1"/>
            <a:ext cx="4000496" cy="242889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Графические работы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10 – 11 классов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«Малая Родина – Нижний Новгород»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учитель МХК – </a:t>
            </a:r>
            <a:r>
              <a:rPr lang="ru-RU" sz="2000" b="1" dirty="0" err="1" smtClean="0">
                <a:solidFill>
                  <a:srgbClr val="C00000"/>
                </a:solidFill>
              </a:rPr>
              <a:t>Ельшина</a:t>
            </a:r>
            <a:r>
              <a:rPr lang="ru-RU" sz="2000" b="1" dirty="0" smtClean="0">
                <a:solidFill>
                  <a:srgbClr val="C00000"/>
                </a:solidFill>
              </a:rPr>
              <a:t> О.В.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E:\старый Нижний - молодым\в газету\Ельшина графика\IMG_0850.JPG"/>
          <p:cNvPicPr>
            <a:picLocks noChangeAspect="1" noChangeArrowheads="1"/>
          </p:cNvPicPr>
          <p:nvPr/>
        </p:nvPicPr>
        <p:blipFill>
          <a:blip r:embed="rId2" cstate="print"/>
          <a:srcRect l="14099" t="10380" r="12242" b="15349"/>
          <a:stretch>
            <a:fillRect/>
          </a:stretch>
        </p:blipFill>
        <p:spPr bwMode="auto">
          <a:xfrm>
            <a:off x="285720" y="2643182"/>
            <a:ext cx="5214942" cy="3944059"/>
          </a:xfrm>
          <a:prstGeom prst="rect">
            <a:avLst/>
          </a:prstGeom>
          <a:noFill/>
        </p:spPr>
      </p:pic>
      <p:pic>
        <p:nvPicPr>
          <p:cNvPr id="1027" name="Picture 3" descr="E:\старый Нижний - молодым\в газету\Ельшина графика\IMG_0851.JPG"/>
          <p:cNvPicPr>
            <a:picLocks noChangeAspect="1" noChangeArrowheads="1"/>
          </p:cNvPicPr>
          <p:nvPr/>
        </p:nvPicPr>
        <p:blipFill>
          <a:blip r:embed="rId3" cstate="print"/>
          <a:srcRect l="8528" t="16981" r="9147" b="12873"/>
          <a:stretch>
            <a:fillRect/>
          </a:stretch>
        </p:blipFill>
        <p:spPr bwMode="auto">
          <a:xfrm>
            <a:off x="4000496" y="785794"/>
            <a:ext cx="4918296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тарый Нижний - молодым\в газету\Ельшина графика\IMG_0852.JPG"/>
          <p:cNvPicPr>
            <a:picLocks noChangeAspect="1" noChangeArrowheads="1"/>
          </p:cNvPicPr>
          <p:nvPr/>
        </p:nvPicPr>
        <p:blipFill>
          <a:blip r:embed="rId2"/>
          <a:srcRect l="15337" t="22757" r="10385" b="18650"/>
          <a:stretch>
            <a:fillRect/>
          </a:stretch>
        </p:blipFill>
        <p:spPr bwMode="auto">
          <a:xfrm>
            <a:off x="642910" y="857232"/>
            <a:ext cx="7968829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тарый Нижний - молодым\в газету\Ельшина графика\IMG_0856.JPG"/>
          <p:cNvPicPr>
            <a:picLocks noChangeAspect="1" noChangeArrowheads="1"/>
          </p:cNvPicPr>
          <p:nvPr/>
        </p:nvPicPr>
        <p:blipFill>
          <a:blip r:embed="rId2" cstate="print"/>
          <a:srcRect l="11224" t="11623" r="13680" b="7290"/>
          <a:stretch>
            <a:fillRect/>
          </a:stretch>
        </p:blipFill>
        <p:spPr bwMode="auto">
          <a:xfrm>
            <a:off x="4357686" y="214290"/>
            <a:ext cx="4366972" cy="6286520"/>
          </a:xfrm>
          <a:prstGeom prst="rect">
            <a:avLst/>
          </a:prstGeom>
          <a:noFill/>
        </p:spPr>
      </p:pic>
      <p:pic>
        <p:nvPicPr>
          <p:cNvPr id="3075" name="Picture 3" descr="E:\старый Нижний - молодым\в газету\Ельшина графика\IMG_0853.JPG"/>
          <p:cNvPicPr>
            <a:picLocks noChangeAspect="1" noChangeArrowheads="1"/>
          </p:cNvPicPr>
          <p:nvPr/>
        </p:nvPicPr>
        <p:blipFill>
          <a:blip r:embed="rId3" cstate="print"/>
          <a:srcRect l="3796" t="14718" r="9554" b="17813"/>
          <a:stretch>
            <a:fillRect/>
          </a:stretch>
        </p:blipFill>
        <p:spPr bwMode="auto">
          <a:xfrm>
            <a:off x="428596" y="2500306"/>
            <a:ext cx="3631549" cy="3769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E:\старый Нижний - молодым\в газету\Ельшина графика\IMG_08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843" t="21354" r="16015" b="19271"/>
          <a:stretch>
            <a:fillRect/>
          </a:stretch>
        </p:blipFill>
        <p:spPr bwMode="auto">
          <a:xfrm>
            <a:off x="285720" y="3714752"/>
            <a:ext cx="4103925" cy="2643206"/>
          </a:xfrm>
          <a:prstGeom prst="rect">
            <a:avLst/>
          </a:prstGeom>
          <a:noFill/>
        </p:spPr>
      </p:pic>
      <p:pic>
        <p:nvPicPr>
          <p:cNvPr id="4100" name="Picture 4" descr="E:\старый Нижний - молодым\в газету\Ельшина графика\IMG_0854.JPG"/>
          <p:cNvPicPr>
            <a:picLocks noChangeAspect="1" noChangeArrowheads="1"/>
          </p:cNvPicPr>
          <p:nvPr/>
        </p:nvPicPr>
        <p:blipFill>
          <a:blip r:embed="rId3" cstate="print"/>
          <a:srcRect l="6671" t="4402" r="6671" b="5810"/>
          <a:stretch>
            <a:fillRect/>
          </a:stretch>
        </p:blipFill>
        <p:spPr bwMode="auto">
          <a:xfrm>
            <a:off x="285720" y="285728"/>
            <a:ext cx="4143404" cy="3018756"/>
          </a:xfrm>
          <a:prstGeom prst="rect">
            <a:avLst/>
          </a:prstGeom>
          <a:noFill/>
        </p:spPr>
      </p:pic>
      <p:pic>
        <p:nvPicPr>
          <p:cNvPr id="4101" name="Picture 5" descr="E:\старый Нижний - молодым\в газету\Ельшина графика\IMG_0857.JPG"/>
          <p:cNvPicPr>
            <a:picLocks noChangeAspect="1" noChangeArrowheads="1"/>
          </p:cNvPicPr>
          <p:nvPr/>
        </p:nvPicPr>
        <p:blipFill>
          <a:blip r:embed="rId4" cstate="print"/>
          <a:srcRect l="10385" t="16156" r="12242" b="15349"/>
          <a:stretch>
            <a:fillRect/>
          </a:stretch>
        </p:blipFill>
        <p:spPr bwMode="auto">
          <a:xfrm>
            <a:off x="4500562" y="571480"/>
            <a:ext cx="4357686" cy="2893514"/>
          </a:xfrm>
          <a:prstGeom prst="rect">
            <a:avLst/>
          </a:prstGeom>
          <a:noFill/>
        </p:spPr>
      </p:pic>
      <p:pic>
        <p:nvPicPr>
          <p:cNvPr id="4102" name="Picture 6" descr="E:\старый Нижний - молодым\в газету\Ельшина графика\IMG_0859.JPG"/>
          <p:cNvPicPr>
            <a:picLocks noChangeAspect="1" noChangeArrowheads="1"/>
          </p:cNvPicPr>
          <p:nvPr/>
        </p:nvPicPr>
        <p:blipFill>
          <a:blip r:embed="rId5" cstate="print"/>
          <a:srcRect l="12242" t="14506" r="10385" b="16174"/>
          <a:stretch>
            <a:fillRect/>
          </a:stretch>
        </p:blipFill>
        <p:spPr bwMode="auto">
          <a:xfrm>
            <a:off x="4572000" y="3714752"/>
            <a:ext cx="4214842" cy="2832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E:\старый Нижний - молодым\в газету\Ельшина графика\IMG_08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666" t="11979" r="12500" b="8333"/>
          <a:stretch>
            <a:fillRect/>
          </a:stretch>
        </p:blipFill>
        <p:spPr bwMode="auto">
          <a:xfrm>
            <a:off x="500034" y="428604"/>
            <a:ext cx="4000528" cy="6000792"/>
          </a:xfrm>
          <a:prstGeom prst="rect">
            <a:avLst/>
          </a:prstGeom>
          <a:noFill/>
        </p:spPr>
      </p:pic>
      <p:pic>
        <p:nvPicPr>
          <p:cNvPr id="6149" name="Picture 5" descr="E:\старый Нижний - молодым\в газету\Ельшина графика\IMG_0862.JPG"/>
          <p:cNvPicPr>
            <a:picLocks noChangeAspect="1" noChangeArrowheads="1"/>
          </p:cNvPicPr>
          <p:nvPr/>
        </p:nvPicPr>
        <p:blipFill>
          <a:blip r:embed="rId3" cstate="print"/>
          <a:srcRect l="12048" t="8528" r="17806" b="14099"/>
          <a:stretch>
            <a:fillRect/>
          </a:stretch>
        </p:blipFill>
        <p:spPr bwMode="auto">
          <a:xfrm>
            <a:off x="4643438" y="428604"/>
            <a:ext cx="4117686" cy="60554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E:\старый Нижний - молодым\в газету\Ельшина графика\IMG_0860.JPG"/>
          <p:cNvPicPr>
            <a:picLocks noChangeAspect="1" noChangeArrowheads="1"/>
          </p:cNvPicPr>
          <p:nvPr/>
        </p:nvPicPr>
        <p:blipFill>
          <a:blip r:embed="rId2" cstate="print"/>
          <a:srcRect l="12242" t="17806" r="10385" b="14524"/>
          <a:stretch>
            <a:fillRect/>
          </a:stretch>
        </p:blipFill>
        <p:spPr bwMode="auto">
          <a:xfrm>
            <a:off x="4643438" y="285728"/>
            <a:ext cx="4143404" cy="2718083"/>
          </a:xfrm>
          <a:prstGeom prst="rect">
            <a:avLst/>
          </a:prstGeom>
          <a:noFill/>
        </p:spPr>
      </p:pic>
      <p:pic>
        <p:nvPicPr>
          <p:cNvPr id="6" name="Picture 2" descr="E:\старый Нижний - молодым\в газету\Ельшина графика\IMG_0861.JPG"/>
          <p:cNvPicPr>
            <a:picLocks noChangeAspect="1" noChangeArrowheads="1"/>
          </p:cNvPicPr>
          <p:nvPr/>
        </p:nvPicPr>
        <p:blipFill>
          <a:blip r:embed="rId3" cstate="print"/>
          <a:srcRect l="13480" t="19457" r="10385" b="13699"/>
          <a:stretch>
            <a:fillRect/>
          </a:stretch>
        </p:blipFill>
        <p:spPr bwMode="auto">
          <a:xfrm>
            <a:off x="357158" y="285728"/>
            <a:ext cx="4071965" cy="2681547"/>
          </a:xfrm>
          <a:prstGeom prst="rect">
            <a:avLst/>
          </a:prstGeom>
          <a:noFill/>
        </p:spPr>
      </p:pic>
      <p:pic>
        <p:nvPicPr>
          <p:cNvPr id="5124" name="Picture 4" descr="E:\старый Нижний - молодым\в газету\Ельшина графика\IMG_0867.JPG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 l="6052" t="12855" r="7909" b="10398"/>
          <a:stretch>
            <a:fillRect/>
          </a:stretch>
        </p:blipFill>
        <p:spPr bwMode="auto">
          <a:xfrm>
            <a:off x="4643438" y="3286124"/>
            <a:ext cx="4286248" cy="2867767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5" name="Picture 5" descr="E:\старый Нижний - молодым\в газету\Ельшина графика\IMG_0872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 l="13480" t="18632" r="10385" b="12873"/>
          <a:stretch>
            <a:fillRect/>
          </a:stretch>
        </p:blipFill>
        <p:spPr bwMode="auto">
          <a:xfrm>
            <a:off x="214282" y="3286124"/>
            <a:ext cx="4234623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старый Нижний - молодым\в газету\Ельшина графика\IMG_08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857232"/>
            <a:ext cx="4321987" cy="5762649"/>
          </a:xfrm>
          <a:prstGeom prst="rect">
            <a:avLst/>
          </a:prstGeom>
          <a:noFill/>
        </p:spPr>
      </p:pic>
      <p:pic>
        <p:nvPicPr>
          <p:cNvPr id="7172" name="Picture 4" descr="E:\старый Нижний - молодым\в газету\Ельшина графика\IMG_0868.JPG"/>
          <p:cNvPicPr>
            <a:picLocks noChangeAspect="1" noChangeArrowheads="1"/>
          </p:cNvPicPr>
          <p:nvPr/>
        </p:nvPicPr>
        <p:blipFill>
          <a:blip r:embed="rId3" cstate="print"/>
          <a:srcRect l="8528" t="17806" r="6671" b="3796"/>
          <a:stretch>
            <a:fillRect/>
          </a:stretch>
        </p:blipFill>
        <p:spPr bwMode="auto">
          <a:xfrm>
            <a:off x="214282" y="214290"/>
            <a:ext cx="4500594" cy="3120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старый Нижний - молодым\в газету\Ельшина графика\IMG_08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0" t="13541" r="6640" b="14583"/>
          <a:stretch>
            <a:fillRect/>
          </a:stretch>
        </p:blipFill>
        <p:spPr bwMode="auto">
          <a:xfrm>
            <a:off x="357158" y="3071810"/>
            <a:ext cx="4929222" cy="3286148"/>
          </a:xfrm>
          <a:prstGeom prst="rect">
            <a:avLst/>
          </a:prstGeom>
          <a:noFill/>
        </p:spPr>
      </p:pic>
      <p:pic>
        <p:nvPicPr>
          <p:cNvPr id="8195" name="Picture 3" descr="E:\старый Нижний - молодым\в газету\Ельшина графика\IMG_0870.JPG"/>
          <p:cNvPicPr>
            <a:picLocks noChangeAspect="1" noChangeArrowheads="1"/>
          </p:cNvPicPr>
          <p:nvPr/>
        </p:nvPicPr>
        <p:blipFill>
          <a:blip r:embed="rId3" cstate="print"/>
          <a:srcRect l="12242" t="16981" r="6671" b="12873"/>
          <a:stretch>
            <a:fillRect/>
          </a:stretch>
        </p:blipFill>
        <p:spPr bwMode="auto">
          <a:xfrm>
            <a:off x="3786182" y="214290"/>
            <a:ext cx="5076332" cy="3293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старый Нижний - молодым\в газету\Ельшина графика\IMG_08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0" t="16666" r="4297" b="9896"/>
          <a:stretch>
            <a:fillRect/>
          </a:stretch>
        </p:blipFill>
        <p:spPr bwMode="auto">
          <a:xfrm>
            <a:off x="214282" y="3500414"/>
            <a:ext cx="5072098" cy="3357586"/>
          </a:xfrm>
          <a:prstGeom prst="rect">
            <a:avLst/>
          </a:prstGeom>
          <a:noFill/>
        </p:spPr>
      </p:pic>
      <p:pic>
        <p:nvPicPr>
          <p:cNvPr id="1027" name="Picture 3" descr="E:\старый Нижний - молодым\в газету\Ельшина графика\IMG_0868.JPG"/>
          <p:cNvPicPr>
            <a:picLocks noChangeAspect="1" noChangeArrowheads="1"/>
          </p:cNvPicPr>
          <p:nvPr/>
        </p:nvPicPr>
        <p:blipFill>
          <a:blip r:embed="rId3" cstate="print"/>
          <a:srcRect l="9147" t="17806" r="6052" b="3796"/>
          <a:stretch>
            <a:fillRect/>
          </a:stretch>
        </p:blipFill>
        <p:spPr bwMode="auto">
          <a:xfrm>
            <a:off x="3286116" y="285728"/>
            <a:ext cx="5460119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</TotalTime>
  <Words>2</Words>
  <PresentationFormat>Экран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Графические работы  10 – 11 классов «Малая Родина – Нижний Новгород» учитель МХК – Ельшина О.В.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Графические работы 10 – 11 классов «Малая Родина – Нижний Новгород» учитель МХК – Ельшина О.В. </dc:title>
  <cp:lastModifiedBy>1</cp:lastModifiedBy>
  <cp:revision>7</cp:revision>
  <dcterms:modified xsi:type="dcterms:W3CDTF">2011-03-11T14:42:13Z</dcterms:modified>
</cp:coreProperties>
</file>