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12801600" cy="9601200" type="A3"/>
  <p:notesSz cx="9144000" cy="6858000"/>
  <p:defaultTextStyle>
    <a:defPPr>
      <a:defRPr lang="ru-RU"/>
    </a:defPPr>
    <a:lvl1pPr algn="l" defTabSz="1279525" rtl="0" fontAlgn="base">
      <a:spcBef>
        <a:spcPct val="0"/>
      </a:spcBef>
      <a:spcAft>
        <a:spcPct val="0"/>
      </a:spcAft>
      <a:defRPr sz="2500" kern="1200">
        <a:solidFill>
          <a:schemeClr val="tx1"/>
        </a:solidFill>
        <a:latin typeface="Arial" charset="0"/>
        <a:ea typeface="+mn-ea"/>
        <a:cs typeface="+mn-cs"/>
      </a:defRPr>
    </a:lvl1pPr>
    <a:lvl2pPr marL="639763" indent="-182563" algn="l" defTabSz="1279525" rtl="0" fontAlgn="base">
      <a:spcBef>
        <a:spcPct val="0"/>
      </a:spcBef>
      <a:spcAft>
        <a:spcPct val="0"/>
      </a:spcAft>
      <a:defRPr sz="2500" kern="1200">
        <a:solidFill>
          <a:schemeClr val="tx1"/>
        </a:solidFill>
        <a:latin typeface="Arial" charset="0"/>
        <a:ea typeface="+mn-ea"/>
        <a:cs typeface="+mn-cs"/>
      </a:defRPr>
    </a:lvl2pPr>
    <a:lvl3pPr marL="1279525" indent="-365125" algn="l" defTabSz="1279525" rtl="0" fontAlgn="base">
      <a:spcBef>
        <a:spcPct val="0"/>
      </a:spcBef>
      <a:spcAft>
        <a:spcPct val="0"/>
      </a:spcAft>
      <a:defRPr sz="2500" kern="1200">
        <a:solidFill>
          <a:schemeClr val="tx1"/>
        </a:solidFill>
        <a:latin typeface="Arial" charset="0"/>
        <a:ea typeface="+mn-ea"/>
        <a:cs typeface="+mn-cs"/>
      </a:defRPr>
    </a:lvl3pPr>
    <a:lvl4pPr marL="1919288" indent="-547688" algn="l" defTabSz="1279525" rtl="0" fontAlgn="base">
      <a:spcBef>
        <a:spcPct val="0"/>
      </a:spcBef>
      <a:spcAft>
        <a:spcPct val="0"/>
      </a:spcAft>
      <a:defRPr sz="2500" kern="1200">
        <a:solidFill>
          <a:schemeClr val="tx1"/>
        </a:solidFill>
        <a:latin typeface="Arial" charset="0"/>
        <a:ea typeface="+mn-ea"/>
        <a:cs typeface="+mn-cs"/>
      </a:defRPr>
    </a:lvl4pPr>
    <a:lvl5pPr marL="2559050" indent="-730250" algn="l" defTabSz="1279525" rtl="0" fontAlgn="base">
      <a:spcBef>
        <a:spcPct val="0"/>
      </a:spcBef>
      <a:spcAft>
        <a:spcPct val="0"/>
      </a:spcAft>
      <a:defRPr sz="2500" kern="1200">
        <a:solidFill>
          <a:schemeClr val="tx1"/>
        </a:solidFill>
        <a:latin typeface="Arial" charset="0"/>
        <a:ea typeface="+mn-ea"/>
        <a:cs typeface="+mn-cs"/>
      </a:defRPr>
    </a:lvl5pPr>
    <a:lvl6pPr marL="2286000" algn="l" defTabSz="914400" rtl="0" eaLnBrk="1" latinLnBrk="0" hangingPunct="1">
      <a:defRPr sz="2500" kern="1200">
        <a:solidFill>
          <a:schemeClr val="tx1"/>
        </a:solidFill>
        <a:latin typeface="Arial" charset="0"/>
        <a:ea typeface="+mn-ea"/>
        <a:cs typeface="+mn-cs"/>
      </a:defRPr>
    </a:lvl6pPr>
    <a:lvl7pPr marL="2743200" algn="l" defTabSz="914400" rtl="0" eaLnBrk="1" latinLnBrk="0" hangingPunct="1">
      <a:defRPr sz="2500" kern="1200">
        <a:solidFill>
          <a:schemeClr val="tx1"/>
        </a:solidFill>
        <a:latin typeface="Arial" charset="0"/>
        <a:ea typeface="+mn-ea"/>
        <a:cs typeface="+mn-cs"/>
      </a:defRPr>
    </a:lvl7pPr>
    <a:lvl8pPr marL="3200400" algn="l" defTabSz="914400" rtl="0" eaLnBrk="1" latinLnBrk="0" hangingPunct="1">
      <a:defRPr sz="2500" kern="1200">
        <a:solidFill>
          <a:schemeClr val="tx1"/>
        </a:solidFill>
        <a:latin typeface="Arial" charset="0"/>
        <a:ea typeface="+mn-ea"/>
        <a:cs typeface="+mn-cs"/>
      </a:defRPr>
    </a:lvl8pPr>
    <a:lvl9pPr marL="3657600" algn="l" defTabSz="914400" rtl="0" eaLnBrk="1" latinLnBrk="0" hangingPunct="1">
      <a:defRPr sz="25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18" autoAdjust="0"/>
    <p:restoredTop sz="94872" autoAdjust="0"/>
  </p:normalViewPr>
  <p:slideViewPr>
    <p:cSldViewPr>
      <p:cViewPr varScale="1">
        <p:scale>
          <a:sx n="67" d="100"/>
          <a:sy n="67" d="100"/>
        </p:scale>
        <p:origin x="-600" y="-120"/>
      </p:cViewPr>
      <p:guideLst>
        <p:guide orient="horz" pos="3024"/>
        <p:guide pos="403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defTabSz="1280160"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defTabSz="1280160" fontAlgn="auto">
              <a:spcBef>
                <a:spcPts val="0"/>
              </a:spcBef>
              <a:spcAft>
                <a:spcPts val="0"/>
              </a:spcAft>
              <a:defRPr sz="1200" smtClean="0">
                <a:latin typeface="+mn-lt"/>
              </a:defRPr>
            </a:lvl1pPr>
          </a:lstStyle>
          <a:p>
            <a:pPr>
              <a:defRPr/>
            </a:pPr>
            <a:fld id="{082EE0F9-083D-4B70-9C63-66A28B238F6C}" type="datetimeFigureOut">
              <a:rPr lang="ru-RU"/>
              <a:pPr>
                <a:defRPr/>
              </a:pPr>
              <a:t>17.01.2011</a:t>
            </a:fld>
            <a:endParaRPr lang="ru-RU"/>
          </a:p>
        </p:txBody>
      </p:sp>
      <p:sp>
        <p:nvSpPr>
          <p:cNvPr id="4" name="Нижний колонтитул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defTabSz="1280160" fontAlgn="auto">
              <a:spcBef>
                <a:spcPts val="0"/>
              </a:spcBef>
              <a:spcAft>
                <a:spcPts val="0"/>
              </a:spcAft>
              <a:defRPr sz="1200">
                <a:latin typeface="+mn-lt"/>
              </a:defRPr>
            </a:lvl1pPr>
          </a:lstStyle>
          <a:p>
            <a:pPr>
              <a:defRPr/>
            </a:pPr>
            <a:endParaRPr lang="ru-RU"/>
          </a:p>
        </p:txBody>
      </p:sp>
      <p:sp>
        <p:nvSpPr>
          <p:cNvPr id="5" name="Номер слайда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defTabSz="1280160" fontAlgn="auto">
              <a:spcBef>
                <a:spcPts val="0"/>
              </a:spcBef>
              <a:spcAft>
                <a:spcPts val="0"/>
              </a:spcAft>
              <a:defRPr sz="1200" smtClean="0">
                <a:latin typeface="+mn-lt"/>
              </a:defRPr>
            </a:lvl1pPr>
          </a:lstStyle>
          <a:p>
            <a:pPr>
              <a:defRPr/>
            </a:pPr>
            <a:fld id="{398076B9-244E-42AC-A747-743D00ECED99}"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defTabSz="1280160"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defTabSz="1280160" fontAlgn="auto">
              <a:spcBef>
                <a:spcPts val="0"/>
              </a:spcBef>
              <a:spcAft>
                <a:spcPts val="0"/>
              </a:spcAft>
              <a:defRPr sz="1200" smtClean="0">
                <a:latin typeface="+mn-lt"/>
              </a:defRPr>
            </a:lvl1pPr>
          </a:lstStyle>
          <a:p>
            <a:pPr>
              <a:defRPr/>
            </a:pPr>
            <a:fld id="{98A778DC-9E25-46D2-A158-427D95A89111}" type="datetimeFigureOut">
              <a:rPr lang="ru-RU"/>
              <a:pPr>
                <a:defRPr/>
              </a:pPr>
              <a:t>17.01.2011</a:t>
            </a:fld>
            <a:endParaRPr lang="ru-RU"/>
          </a:p>
        </p:txBody>
      </p:sp>
      <p:sp>
        <p:nvSpPr>
          <p:cNvPr id="4" name="Образ слайда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defTabSz="1280160"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defTabSz="1280160" fontAlgn="auto">
              <a:spcBef>
                <a:spcPts val="0"/>
              </a:spcBef>
              <a:spcAft>
                <a:spcPts val="0"/>
              </a:spcAft>
              <a:defRPr sz="1200" smtClean="0">
                <a:latin typeface="+mn-lt"/>
              </a:defRPr>
            </a:lvl1pPr>
          </a:lstStyle>
          <a:p>
            <a:pPr>
              <a:defRPr/>
            </a:pPr>
            <a:fld id="{2C742418-9EBF-4712-866B-680EA3F2D66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Образ слайда 1"/>
          <p:cNvSpPr>
            <a:spLocks noGrp="1" noRot="1" noChangeAspect="1" noTextEdit="1"/>
          </p:cNvSpPr>
          <p:nvPr>
            <p:ph type="sldImg"/>
          </p:nvPr>
        </p:nvSpPr>
        <p:spPr bwMode="auto">
          <a:noFill/>
          <a:ln>
            <a:solidFill>
              <a:srgbClr val="000000"/>
            </a:solidFill>
            <a:miter lim="800000"/>
            <a:headEnd/>
            <a:tailEnd/>
          </a:ln>
        </p:spPr>
      </p:sp>
      <p:sp>
        <p:nvSpPr>
          <p:cNvPr id="4099"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10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1279525" fontAlgn="base">
              <a:spcBef>
                <a:spcPct val="0"/>
              </a:spcBef>
              <a:spcAft>
                <a:spcPct val="0"/>
              </a:spcAft>
            </a:pPr>
            <a:fld id="{42675BDA-58CE-4AEC-841C-ABA1499A9BA9}" type="slidenum">
              <a:rPr lang="ru-RU"/>
              <a:pPr defTabSz="1279525" fontAlgn="base">
                <a:spcBef>
                  <a:spcPct val="0"/>
                </a:spcBef>
                <a:spcAft>
                  <a:spcPct val="0"/>
                </a:spcAft>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60120" y="2982596"/>
            <a:ext cx="10881360" cy="205803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A792D809-BF6A-418C-ADB3-F8F9BCBF167E}" type="datetimeFigureOut">
              <a:rPr lang="ru-RU"/>
              <a:pPr>
                <a:defRPr/>
              </a:pPr>
              <a:t>17.01.2011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BA1B50D-41A1-418C-A48E-41C5A1E8E78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715923D-EEFB-41C5-9340-C0D097184EB6}" type="datetimeFigureOut">
              <a:rPr lang="ru-RU"/>
              <a:pPr>
                <a:defRPr/>
              </a:pPr>
              <a:t>17.01.2011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91C08F5-9C05-448D-A0F0-B7247BD911E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2994959" y="537845"/>
            <a:ext cx="4031615" cy="1147032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95668" y="537845"/>
            <a:ext cx="11885930" cy="1147032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3C8A579-6255-43E6-84B2-840AD44DFA7F}" type="datetimeFigureOut">
              <a:rPr lang="ru-RU"/>
              <a:pPr>
                <a:defRPr/>
              </a:pPr>
              <a:t>17.01.2011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2DB0C5E-398D-4534-8ADB-B572B6D6CDC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AB50391-5643-4059-941C-07CC6D4C6BE4}" type="datetimeFigureOut">
              <a:rPr lang="ru-RU"/>
              <a:pPr>
                <a:defRPr/>
              </a:pPr>
              <a:t>17.01.2011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CD3AA1B-49F1-45D9-9559-9A7AACC0394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38" y="6169661"/>
            <a:ext cx="10881360" cy="1906905"/>
          </a:xfrm>
        </p:spPr>
        <p:txBody>
          <a:bodyPr anchor="t"/>
          <a:lstStyle>
            <a:lvl1pPr algn="l">
              <a:defRPr sz="5600" b="1" cap="all"/>
            </a:lvl1pPr>
          </a:lstStyle>
          <a:p>
            <a:r>
              <a:rPr lang="ru-RU" smtClean="0"/>
              <a:t>Образец заголовка</a:t>
            </a:r>
            <a:endParaRPr lang="ru-RU"/>
          </a:p>
        </p:txBody>
      </p:sp>
      <p:sp>
        <p:nvSpPr>
          <p:cNvPr id="3" name="Текст 2"/>
          <p:cNvSpPr>
            <a:spLocks noGrp="1"/>
          </p:cNvSpPr>
          <p:nvPr>
            <p:ph type="body" idx="1"/>
          </p:nvPr>
        </p:nvSpPr>
        <p:spPr>
          <a:xfrm>
            <a:off x="1011238" y="4069399"/>
            <a:ext cx="10881360" cy="2100262"/>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1C7CB60-D6FA-41F3-A653-08C80DB9882E}" type="datetimeFigureOut">
              <a:rPr lang="ru-RU"/>
              <a:pPr>
                <a:defRPr/>
              </a:pPr>
              <a:t>17.01.2011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275D764-EE9E-4126-8660-6217110C0F6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95669" y="3135948"/>
            <a:ext cx="7958772"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9067800" y="3135948"/>
            <a:ext cx="7958773"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B3B2363-04F6-4FB5-9EC8-DCFFA06ACFC6}" type="datetimeFigureOut">
              <a:rPr lang="ru-RU"/>
              <a:pPr>
                <a:defRPr/>
              </a:pPr>
              <a:t>17.01.2011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CBE7DE-F2AD-459D-97E1-EEF332ABA12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0" y="384493"/>
            <a:ext cx="11521440" cy="16002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40080" y="2149158"/>
            <a:ext cx="5656263"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4" name="Содержимое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503036" y="2149158"/>
            <a:ext cx="5658485"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ru-RU" smtClean="0"/>
              <a:t>Образец текста</a:t>
            </a:r>
          </a:p>
        </p:txBody>
      </p:sp>
      <p:sp>
        <p:nvSpPr>
          <p:cNvPr id="6" name="Содержимое 5"/>
          <p:cNvSpPr>
            <a:spLocks noGrp="1"/>
          </p:cNvSpPr>
          <p:nvPr>
            <p:ph sz="quarter" idx="4"/>
          </p:nvPr>
        </p:nvSpPr>
        <p:spPr>
          <a:xfrm>
            <a:off x="6503036"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3FE42C56-6B0D-4E9A-B870-73EED0E860E8}" type="datetimeFigureOut">
              <a:rPr lang="ru-RU"/>
              <a:pPr>
                <a:defRPr/>
              </a:pPr>
              <a:t>17.01.2011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160F00DB-BF17-4416-A100-969A3F2165D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3F924A0-357D-4F7C-9C3D-C2746A6077E8}" type="datetimeFigureOut">
              <a:rPr lang="ru-RU"/>
              <a:pPr>
                <a:defRPr/>
              </a:pPr>
              <a:t>17.01.2011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8C1BC3D6-603E-4DF3-AFFA-766DB2AB550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A9ED96CE-99CC-4C75-908B-B6603EE9992F}" type="datetimeFigureOut">
              <a:rPr lang="ru-RU"/>
              <a:pPr>
                <a:defRPr/>
              </a:pPr>
              <a:t>17.01.2011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276A0BE-148D-4A7A-AC16-6F96AC9A460E}"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0081" y="382270"/>
            <a:ext cx="4211638" cy="1626870"/>
          </a:xfrm>
        </p:spPr>
        <p:txBody>
          <a:bodyPr anchor="b"/>
          <a:lstStyle>
            <a:lvl1pPr algn="l">
              <a:defRPr sz="2800" b="1"/>
            </a:lvl1pPr>
          </a:lstStyle>
          <a:p>
            <a:r>
              <a:rPr lang="ru-RU" smtClean="0"/>
              <a:t>Образец заголовка</a:t>
            </a:r>
            <a:endParaRPr lang="ru-RU"/>
          </a:p>
        </p:txBody>
      </p:sp>
      <p:sp>
        <p:nvSpPr>
          <p:cNvPr id="3" name="Содержимое 2"/>
          <p:cNvSpPr>
            <a:spLocks noGrp="1"/>
          </p:cNvSpPr>
          <p:nvPr>
            <p:ph idx="1"/>
          </p:nvPr>
        </p:nvSpPr>
        <p:spPr>
          <a:xfrm>
            <a:off x="5005070" y="382271"/>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40081" y="2009141"/>
            <a:ext cx="4211638" cy="6567488"/>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0492D69-9CDB-456A-BE52-F374A7CF475F}" type="datetimeFigureOut">
              <a:rPr lang="ru-RU"/>
              <a:pPr>
                <a:defRPr/>
              </a:pPr>
              <a:t>17.01.2011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174857E-2D62-4D28-99C3-EB0825C4FE6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9203" y="6720840"/>
            <a:ext cx="7680960" cy="793433"/>
          </a:xfrm>
        </p:spPr>
        <p:txBody>
          <a:bodyPr anchor="b"/>
          <a:lstStyle>
            <a:lvl1pPr algn="l">
              <a:defRPr sz="2800" b="1"/>
            </a:lvl1pPr>
          </a:lstStyle>
          <a:p>
            <a:r>
              <a:rPr lang="ru-RU" smtClean="0"/>
              <a:t>Образец заголовка</a:t>
            </a:r>
            <a:endParaRPr lang="ru-RU"/>
          </a:p>
        </p:txBody>
      </p:sp>
      <p:sp>
        <p:nvSpPr>
          <p:cNvPr id="3" name="Рисунок 2"/>
          <p:cNvSpPr>
            <a:spLocks noGrp="1"/>
          </p:cNvSpPr>
          <p:nvPr>
            <p:ph type="pic" idx="1"/>
          </p:nvPr>
        </p:nvSpPr>
        <p:spPr>
          <a:xfrm>
            <a:off x="2509203" y="857885"/>
            <a:ext cx="7680960" cy="5760720"/>
          </a:xfrm>
        </p:spPr>
        <p:txBody>
          <a:bodyPr rtlCol="0">
            <a:normAutofit/>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pPr lvl="0"/>
            <a:endParaRPr lang="ru-RU" noProof="0"/>
          </a:p>
        </p:txBody>
      </p:sp>
      <p:sp>
        <p:nvSpPr>
          <p:cNvPr id="4" name="Текст 3"/>
          <p:cNvSpPr>
            <a:spLocks noGrp="1"/>
          </p:cNvSpPr>
          <p:nvPr>
            <p:ph type="body" sz="half" idx="2"/>
          </p:nvPr>
        </p:nvSpPr>
        <p:spPr>
          <a:xfrm>
            <a:off x="2509203" y="7514273"/>
            <a:ext cx="7680960" cy="1126807"/>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C4AB1B8-4F4D-406A-B311-620F963C8C02}" type="datetimeFigureOut">
              <a:rPr lang="ru-RU"/>
              <a:pPr>
                <a:defRPr/>
              </a:pPr>
              <a:t>17.01.2011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50F7AA7-A2A9-4C6D-ADBB-F4017B76EA0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39763" y="384175"/>
            <a:ext cx="11522075" cy="1600200"/>
          </a:xfrm>
          <a:prstGeom prst="rect">
            <a:avLst/>
          </a:prstGeom>
          <a:noFill/>
          <a:ln w="9525">
            <a:noFill/>
            <a:miter lim="800000"/>
            <a:headEnd/>
            <a:tailEnd/>
          </a:ln>
        </p:spPr>
        <p:txBody>
          <a:bodyPr vert="horz" wrap="square" lIns="128016" tIns="64008" rIns="128016" bIns="64008"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639763" y="2239963"/>
            <a:ext cx="11522075" cy="6337300"/>
          </a:xfrm>
          <a:prstGeom prst="rect">
            <a:avLst/>
          </a:prstGeom>
          <a:noFill/>
          <a:ln w="9525">
            <a:noFill/>
            <a:miter lim="800000"/>
            <a:headEnd/>
            <a:tailEnd/>
          </a:ln>
        </p:spPr>
        <p:txBody>
          <a:bodyPr vert="horz" wrap="square" lIns="128016" tIns="64008" rIns="128016" bIns="6400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39763" y="8899525"/>
            <a:ext cx="2987675" cy="511175"/>
          </a:xfrm>
          <a:prstGeom prst="rect">
            <a:avLst/>
          </a:prstGeom>
        </p:spPr>
        <p:txBody>
          <a:bodyPr vert="horz" lIns="128016" tIns="64008" rIns="128016" bIns="64008" rtlCol="0" anchor="ctr"/>
          <a:lstStyle>
            <a:lvl1pPr algn="l" defTabSz="1280160" fontAlgn="auto">
              <a:spcBef>
                <a:spcPts val="0"/>
              </a:spcBef>
              <a:spcAft>
                <a:spcPts val="0"/>
              </a:spcAft>
              <a:defRPr sz="1700" smtClean="0">
                <a:solidFill>
                  <a:schemeClr val="tx1">
                    <a:tint val="75000"/>
                  </a:schemeClr>
                </a:solidFill>
                <a:latin typeface="+mn-lt"/>
              </a:defRPr>
            </a:lvl1pPr>
          </a:lstStyle>
          <a:p>
            <a:pPr>
              <a:defRPr/>
            </a:pPr>
            <a:fld id="{72DFFBD4-76D7-4B63-97AA-015F3532F990}" type="datetimeFigureOut">
              <a:rPr lang="ru-RU"/>
              <a:pPr>
                <a:defRPr/>
              </a:pPr>
              <a:t>17.01.2011</a:t>
            </a:fld>
            <a:endParaRPr lang="ru-RU"/>
          </a:p>
        </p:txBody>
      </p:sp>
      <p:sp>
        <p:nvSpPr>
          <p:cNvPr id="5" name="Нижний колонтитул 4"/>
          <p:cNvSpPr>
            <a:spLocks noGrp="1"/>
          </p:cNvSpPr>
          <p:nvPr>
            <p:ph type="ftr" sz="quarter" idx="3"/>
          </p:nvPr>
        </p:nvSpPr>
        <p:spPr>
          <a:xfrm>
            <a:off x="4373563" y="8899525"/>
            <a:ext cx="4054475" cy="511175"/>
          </a:xfrm>
          <a:prstGeom prst="rect">
            <a:avLst/>
          </a:prstGeom>
        </p:spPr>
        <p:txBody>
          <a:bodyPr vert="horz" lIns="128016" tIns="64008" rIns="128016" bIns="64008" rtlCol="0" anchor="ctr"/>
          <a:lstStyle>
            <a:lvl1pPr algn="ctr" defTabSz="1280160" fontAlgn="auto">
              <a:spcBef>
                <a:spcPts val="0"/>
              </a:spcBef>
              <a:spcAft>
                <a:spcPts val="0"/>
              </a:spcAft>
              <a:defRPr sz="17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9174163" y="8899525"/>
            <a:ext cx="2987675" cy="511175"/>
          </a:xfrm>
          <a:prstGeom prst="rect">
            <a:avLst/>
          </a:prstGeom>
        </p:spPr>
        <p:txBody>
          <a:bodyPr vert="horz" lIns="128016" tIns="64008" rIns="128016" bIns="64008" rtlCol="0" anchor="ctr"/>
          <a:lstStyle>
            <a:lvl1pPr algn="r" defTabSz="1280160" fontAlgn="auto">
              <a:spcBef>
                <a:spcPts val="0"/>
              </a:spcBef>
              <a:spcAft>
                <a:spcPts val="0"/>
              </a:spcAft>
              <a:defRPr sz="1700" smtClean="0">
                <a:solidFill>
                  <a:schemeClr val="tx1">
                    <a:tint val="75000"/>
                  </a:schemeClr>
                </a:solidFill>
                <a:latin typeface="+mn-lt"/>
              </a:defRPr>
            </a:lvl1pPr>
          </a:lstStyle>
          <a:p>
            <a:pPr>
              <a:defRPr/>
            </a:pPr>
            <a:fld id="{628BC402-71CA-4CBF-A15C-C28AA194D77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9525" rtl="0" fontAlgn="base">
        <a:spcBef>
          <a:spcPct val="0"/>
        </a:spcBef>
        <a:spcAft>
          <a:spcPct val="0"/>
        </a:spcAft>
        <a:defRPr sz="6200" kern="1200">
          <a:solidFill>
            <a:schemeClr val="tx1"/>
          </a:solidFill>
          <a:latin typeface="+mj-lt"/>
          <a:ea typeface="+mj-ea"/>
          <a:cs typeface="+mj-cs"/>
        </a:defRPr>
      </a:lvl1pPr>
      <a:lvl2pPr algn="ctr" defTabSz="1279525" rtl="0" fontAlgn="base">
        <a:spcBef>
          <a:spcPct val="0"/>
        </a:spcBef>
        <a:spcAft>
          <a:spcPct val="0"/>
        </a:spcAft>
        <a:defRPr sz="6200">
          <a:solidFill>
            <a:schemeClr val="tx1"/>
          </a:solidFill>
          <a:latin typeface="Calibri" pitchFamily="34" charset="0"/>
        </a:defRPr>
      </a:lvl2pPr>
      <a:lvl3pPr algn="ctr" defTabSz="1279525" rtl="0" fontAlgn="base">
        <a:spcBef>
          <a:spcPct val="0"/>
        </a:spcBef>
        <a:spcAft>
          <a:spcPct val="0"/>
        </a:spcAft>
        <a:defRPr sz="6200">
          <a:solidFill>
            <a:schemeClr val="tx1"/>
          </a:solidFill>
          <a:latin typeface="Calibri" pitchFamily="34" charset="0"/>
        </a:defRPr>
      </a:lvl3pPr>
      <a:lvl4pPr algn="ctr" defTabSz="1279525" rtl="0" fontAlgn="base">
        <a:spcBef>
          <a:spcPct val="0"/>
        </a:spcBef>
        <a:spcAft>
          <a:spcPct val="0"/>
        </a:spcAft>
        <a:defRPr sz="6200">
          <a:solidFill>
            <a:schemeClr val="tx1"/>
          </a:solidFill>
          <a:latin typeface="Calibri" pitchFamily="34" charset="0"/>
        </a:defRPr>
      </a:lvl4pPr>
      <a:lvl5pPr algn="ctr" defTabSz="1279525" rtl="0" fontAlgn="base">
        <a:spcBef>
          <a:spcPct val="0"/>
        </a:spcBef>
        <a:spcAft>
          <a:spcPct val="0"/>
        </a:spcAft>
        <a:defRPr sz="6200">
          <a:solidFill>
            <a:schemeClr val="tx1"/>
          </a:solidFill>
          <a:latin typeface="Calibri" pitchFamily="34" charset="0"/>
        </a:defRPr>
      </a:lvl5pPr>
      <a:lvl6pPr marL="457200" algn="ctr" defTabSz="1279525" rtl="0" fontAlgn="base">
        <a:spcBef>
          <a:spcPct val="0"/>
        </a:spcBef>
        <a:spcAft>
          <a:spcPct val="0"/>
        </a:spcAft>
        <a:defRPr sz="6200">
          <a:solidFill>
            <a:schemeClr val="tx1"/>
          </a:solidFill>
          <a:latin typeface="Calibri" pitchFamily="34" charset="0"/>
        </a:defRPr>
      </a:lvl6pPr>
      <a:lvl7pPr marL="914400" algn="ctr" defTabSz="1279525" rtl="0" fontAlgn="base">
        <a:spcBef>
          <a:spcPct val="0"/>
        </a:spcBef>
        <a:spcAft>
          <a:spcPct val="0"/>
        </a:spcAft>
        <a:defRPr sz="6200">
          <a:solidFill>
            <a:schemeClr val="tx1"/>
          </a:solidFill>
          <a:latin typeface="Calibri" pitchFamily="34" charset="0"/>
        </a:defRPr>
      </a:lvl7pPr>
      <a:lvl8pPr marL="1371600" algn="ctr" defTabSz="1279525" rtl="0" fontAlgn="base">
        <a:spcBef>
          <a:spcPct val="0"/>
        </a:spcBef>
        <a:spcAft>
          <a:spcPct val="0"/>
        </a:spcAft>
        <a:defRPr sz="6200">
          <a:solidFill>
            <a:schemeClr val="tx1"/>
          </a:solidFill>
          <a:latin typeface="Calibri" pitchFamily="34" charset="0"/>
        </a:defRPr>
      </a:lvl8pPr>
      <a:lvl9pPr marL="1828800" algn="ctr" defTabSz="1279525" rtl="0" fontAlgn="base">
        <a:spcBef>
          <a:spcPct val="0"/>
        </a:spcBef>
        <a:spcAft>
          <a:spcPct val="0"/>
        </a:spcAft>
        <a:defRPr sz="6200">
          <a:solidFill>
            <a:schemeClr val="tx1"/>
          </a:solidFill>
          <a:latin typeface="Calibri" pitchFamily="34" charset="0"/>
        </a:defRPr>
      </a:lvl9pPr>
    </p:titleStyle>
    <p:bodyStyle>
      <a:lvl1pPr marL="479425" indent="-479425" algn="l" defTabSz="1279525" rtl="0" fontAlgn="base">
        <a:spcBef>
          <a:spcPct val="20000"/>
        </a:spcBef>
        <a:spcAft>
          <a:spcPct val="0"/>
        </a:spcAft>
        <a:buFont typeface="Arial" charset="0"/>
        <a:buChar char="•"/>
        <a:defRPr sz="4500" kern="1200">
          <a:solidFill>
            <a:schemeClr val="tx1"/>
          </a:solidFill>
          <a:latin typeface="+mn-lt"/>
          <a:ea typeface="+mn-ea"/>
          <a:cs typeface="+mn-cs"/>
        </a:defRPr>
      </a:lvl1pPr>
      <a:lvl2pPr marL="1039813" indent="-400050" algn="l" defTabSz="1279525" rtl="0" fontAlgn="base">
        <a:spcBef>
          <a:spcPct val="20000"/>
        </a:spcBef>
        <a:spcAft>
          <a:spcPct val="0"/>
        </a:spcAft>
        <a:buFont typeface="Arial" charset="0"/>
        <a:buChar char="–"/>
        <a:defRPr sz="3900" kern="1200">
          <a:solidFill>
            <a:schemeClr val="tx1"/>
          </a:solidFill>
          <a:latin typeface="+mn-lt"/>
          <a:ea typeface="+mn-ea"/>
          <a:cs typeface="+mn-cs"/>
        </a:defRPr>
      </a:lvl2pPr>
      <a:lvl3pPr marL="1600200" indent="-319088" algn="l" defTabSz="1279525" rtl="0" fontAlgn="base">
        <a:spcBef>
          <a:spcPct val="20000"/>
        </a:spcBef>
        <a:spcAft>
          <a:spcPct val="0"/>
        </a:spcAft>
        <a:buFont typeface="Arial" charset="0"/>
        <a:buChar char="•"/>
        <a:defRPr sz="3400" kern="1200">
          <a:solidFill>
            <a:schemeClr val="tx1"/>
          </a:solidFill>
          <a:latin typeface="+mn-lt"/>
          <a:ea typeface="+mn-ea"/>
          <a:cs typeface="+mn-cs"/>
        </a:defRPr>
      </a:lvl3pPr>
      <a:lvl4pPr marL="2239963" indent="-319088" algn="l" defTabSz="1279525" rtl="0" fontAlgn="base">
        <a:spcBef>
          <a:spcPct val="20000"/>
        </a:spcBef>
        <a:spcAft>
          <a:spcPct val="0"/>
        </a:spcAft>
        <a:buFont typeface="Arial" charset="0"/>
        <a:buChar char="–"/>
        <a:defRPr sz="2800" kern="1200">
          <a:solidFill>
            <a:schemeClr val="tx1"/>
          </a:solidFill>
          <a:latin typeface="+mn-lt"/>
          <a:ea typeface="+mn-ea"/>
          <a:cs typeface="+mn-cs"/>
        </a:defRPr>
      </a:lvl4pPr>
      <a:lvl5pPr marL="2879725" indent="-319088" algn="l" defTabSz="1279525" rtl="0" fontAlgn="base">
        <a:spcBef>
          <a:spcPct val="20000"/>
        </a:spcBef>
        <a:spcAft>
          <a:spcPct val="0"/>
        </a:spcAft>
        <a:buFont typeface="Arial" charset="0"/>
        <a:buChar char="»"/>
        <a:defRPr sz="2800" kern="1200">
          <a:solidFill>
            <a:schemeClr val="tx1"/>
          </a:solidFill>
          <a:latin typeface="+mn-lt"/>
          <a:ea typeface="+mn-ea"/>
          <a:cs typeface="+mn-cs"/>
        </a:defRPr>
      </a:lvl5pPr>
      <a:lvl6pPr marL="352044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l" defTabSz="1280160"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ru-RU"/>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025" name="Picture 1" descr="C:\общественные здания\FInal\готовые\Копия [Group 8]-PB056053_PB056062-10 images.jpg"/>
          <p:cNvPicPr>
            <a:picLocks noChangeAspect="1" noChangeArrowheads="1"/>
          </p:cNvPicPr>
          <p:nvPr/>
        </p:nvPicPr>
        <p:blipFill>
          <a:blip r:embed="rId3" cstate="print"/>
          <a:srcRect/>
          <a:stretch>
            <a:fillRect/>
          </a:stretch>
        </p:blipFill>
        <p:spPr bwMode="auto">
          <a:xfrm>
            <a:off x="971550" y="7086600"/>
            <a:ext cx="6143625" cy="2000250"/>
          </a:xfrm>
          <a:prstGeom prst="rect">
            <a:avLst/>
          </a:prstGeom>
          <a:ln>
            <a:noFill/>
          </a:ln>
          <a:effectLst>
            <a:outerShdw blurRad="292100" dist="139700" dir="2700000" algn="tl" rotWithShape="0">
              <a:srgbClr val="333333">
                <a:alpha val="65000"/>
              </a:srgbClr>
            </a:outerShdw>
          </a:effectLst>
        </p:spPr>
      </p:pic>
      <p:pic>
        <p:nvPicPr>
          <p:cNvPr id="1026" name="Picture 2" descr="image2"/>
          <p:cNvPicPr>
            <a:picLocks noChangeAspect="1" noChangeArrowheads="1"/>
          </p:cNvPicPr>
          <p:nvPr/>
        </p:nvPicPr>
        <p:blipFill>
          <a:blip r:embed="rId4" cstate="print"/>
          <a:srcRect/>
          <a:stretch>
            <a:fillRect/>
          </a:stretch>
        </p:blipFill>
        <p:spPr bwMode="auto">
          <a:xfrm>
            <a:off x="8758238" y="5729288"/>
            <a:ext cx="3875087" cy="2643187"/>
          </a:xfrm>
          <a:prstGeom prst="rect">
            <a:avLst/>
          </a:prstGeom>
          <a:ln>
            <a:noFill/>
          </a:ln>
          <a:effectLst>
            <a:outerShdw blurRad="292100" dist="139700" dir="2700000" algn="tl" rotWithShape="0">
              <a:srgbClr val="333333">
                <a:alpha val="65000"/>
              </a:srgbClr>
            </a:outerShdw>
          </a:effectLst>
        </p:spPr>
      </p:pic>
      <p:pic>
        <p:nvPicPr>
          <p:cNvPr id="1027" name="Picture 3" descr="image1"/>
          <p:cNvPicPr>
            <a:picLocks noChangeAspect="1" noChangeArrowheads="1"/>
          </p:cNvPicPr>
          <p:nvPr/>
        </p:nvPicPr>
        <p:blipFill>
          <a:blip r:embed="rId5" cstate="print"/>
          <a:srcRect l="621" t="2351" r="621" b="3617"/>
          <a:stretch>
            <a:fillRect/>
          </a:stretch>
        </p:blipFill>
        <p:spPr bwMode="auto">
          <a:xfrm>
            <a:off x="7043738" y="228600"/>
            <a:ext cx="5500687" cy="1384300"/>
          </a:xfrm>
          <a:prstGeom prst="rect">
            <a:avLst/>
          </a:prstGeom>
          <a:ln>
            <a:noFill/>
          </a:ln>
          <a:effectLst>
            <a:outerShdw blurRad="292100" dist="139700" dir="2700000" algn="tl" rotWithShape="0">
              <a:srgbClr val="333333">
                <a:alpha val="65000"/>
              </a:srgbClr>
            </a:outerShdw>
          </a:effectLst>
        </p:spPr>
      </p:pic>
      <p:pic>
        <p:nvPicPr>
          <p:cNvPr id="1028" name="Picture 4" descr="image3"/>
          <p:cNvPicPr>
            <a:picLocks noChangeAspect="1" noChangeArrowheads="1"/>
          </p:cNvPicPr>
          <p:nvPr/>
        </p:nvPicPr>
        <p:blipFill>
          <a:blip r:embed="rId6" cstate="print"/>
          <a:srcRect/>
          <a:stretch>
            <a:fillRect/>
          </a:stretch>
        </p:blipFill>
        <p:spPr bwMode="auto">
          <a:xfrm>
            <a:off x="614363" y="85725"/>
            <a:ext cx="1571625" cy="2073275"/>
          </a:xfrm>
          <a:prstGeom prst="rect">
            <a:avLst/>
          </a:prstGeom>
          <a:ln>
            <a:noFill/>
          </a:ln>
          <a:effectLst>
            <a:outerShdw blurRad="292100" dist="139700" dir="2700000" algn="tl" rotWithShape="0">
              <a:srgbClr val="333333">
                <a:alpha val="65000"/>
              </a:srgbClr>
            </a:outerShdw>
          </a:effectLst>
        </p:spPr>
      </p:pic>
      <p:sp>
        <p:nvSpPr>
          <p:cNvPr id="2054" name="Rectangle 9"/>
          <p:cNvSpPr>
            <a:spLocks noChangeArrowheads="1"/>
          </p:cNvSpPr>
          <p:nvPr/>
        </p:nvSpPr>
        <p:spPr bwMode="auto">
          <a:xfrm>
            <a:off x="2686050" y="2014538"/>
            <a:ext cx="10001250" cy="1816100"/>
          </a:xfrm>
          <a:prstGeom prst="rect">
            <a:avLst/>
          </a:prstGeom>
          <a:noFill/>
          <a:ln w="9525">
            <a:noFill/>
            <a:miter lim="800000"/>
            <a:headEnd/>
            <a:tailEnd/>
          </a:ln>
        </p:spPr>
        <p:txBody>
          <a:bodyPr>
            <a:spAutoFit/>
          </a:bodyPr>
          <a:lstStyle/>
          <a:p>
            <a:pPr indent="357188" algn="just" defTabSz="914400"/>
            <a:r>
              <a:rPr lang="ru-RU" sz="1400">
                <a:latin typeface="Monotype Corsiva" pitchFamily="66" charset="0"/>
                <a:cs typeface="Times New Roman" pitchFamily="18" charset="0"/>
              </a:rPr>
              <a:t>В 1785 году по проекту архитектора </a:t>
            </a:r>
            <a:r>
              <a:rPr lang="ru-RU" sz="1400" b="1">
                <a:latin typeface="Monotype Corsiva" pitchFamily="66" charset="0"/>
                <a:cs typeface="Times New Roman" pitchFamily="18" charset="0"/>
              </a:rPr>
              <a:t>Я.А.Ананьина</a:t>
            </a:r>
            <a:r>
              <a:rPr lang="ru-RU" sz="1400">
                <a:latin typeface="Monotype Corsiva" pitchFamily="66" charset="0"/>
                <a:cs typeface="Times New Roman" pitchFamily="18" charset="0"/>
              </a:rPr>
              <a:t> было построено двухэтажное здание. В нем разместились губернское правление, казенная палата, палата уголовного суда, канцелярия губернского прокурора, казначейство, чертежная и квартиры городских наместников. </a:t>
            </a:r>
          </a:p>
          <a:p>
            <a:pPr indent="357188" algn="just" defTabSz="914400"/>
            <a:r>
              <a:rPr lang="ru-RU" sz="1400">
                <a:latin typeface="Monotype Corsiva" pitchFamily="66" charset="0"/>
              </a:rPr>
              <a:t>12 декабря 1809г. здание выгорело, простояло пустующем до 1821 г., когда губернским архитектором </a:t>
            </a:r>
            <a:r>
              <a:rPr lang="ru-RU" sz="1400" b="1">
                <a:latin typeface="Monotype Corsiva" pitchFamily="66" charset="0"/>
              </a:rPr>
              <a:t>И.Е.Ефимовым</a:t>
            </a:r>
            <a:r>
              <a:rPr lang="ru-RU" sz="1400">
                <a:latin typeface="Monotype Corsiva" pitchFamily="66" charset="0"/>
              </a:rPr>
              <a:t> было частично восстановлено для гарнизонных казарм.</a:t>
            </a:r>
          </a:p>
          <a:p>
            <a:pPr indent="357188" algn="just" defTabSz="914400"/>
            <a:r>
              <a:rPr lang="ru-RU" sz="1400">
                <a:latin typeface="Monotype Corsiva" pitchFamily="66" charset="0"/>
              </a:rPr>
              <a:t>В 1836 году над вторым этажом возвели третий, заниженный по отношению к нижним этажам. У здания появилось левое крыло. Но через десять лет военные были выселены и начался капитальный ремонт. К тому времени в каменном трехэтажном корпусе с пристройками и службами от неравномерной осадки и от неодновременной его постройки, а также от выгорания цемента между кирпичами в стенах и сводах появились трещины. Наблюдение за ремонтом было поручено члену строительного комитета архитектору </a:t>
            </a:r>
            <a:r>
              <a:rPr lang="ru-RU" sz="1400" b="1">
                <a:latin typeface="Monotype Corsiva" pitchFamily="66" charset="0"/>
              </a:rPr>
              <a:t>Г.И.Кизеветтеру</a:t>
            </a:r>
            <a:r>
              <a:rPr lang="ru-RU" sz="1400">
                <a:latin typeface="Monotype Corsiva" pitchFamily="66" charset="0"/>
              </a:rPr>
              <a:t>.</a:t>
            </a:r>
          </a:p>
        </p:txBody>
      </p:sp>
      <p:sp>
        <p:nvSpPr>
          <p:cNvPr id="2055" name="Rectangle 9"/>
          <p:cNvSpPr>
            <a:spLocks noChangeArrowheads="1"/>
          </p:cNvSpPr>
          <p:nvPr/>
        </p:nvSpPr>
        <p:spPr bwMode="auto">
          <a:xfrm>
            <a:off x="114300" y="2157413"/>
            <a:ext cx="2643188" cy="1631950"/>
          </a:xfrm>
          <a:prstGeom prst="rect">
            <a:avLst/>
          </a:prstGeom>
          <a:noFill/>
          <a:ln w="9525">
            <a:noFill/>
            <a:miter lim="800000"/>
            <a:headEnd/>
            <a:tailEnd/>
          </a:ln>
        </p:spPr>
        <p:txBody>
          <a:bodyPr anchor="ctr">
            <a:spAutoFit/>
          </a:bodyPr>
          <a:lstStyle/>
          <a:p>
            <a:pPr algn="ctr" defTabSz="914400"/>
            <a:r>
              <a:rPr lang="ru-RU" sz="2000">
                <a:latin typeface="Monotype Corsiva" pitchFamily="66" charset="0"/>
                <a:cs typeface="Times New Roman" pitchFamily="18" charset="0"/>
              </a:rPr>
              <a:t>Ананьин Яков Ананьевич</a:t>
            </a:r>
          </a:p>
          <a:p>
            <a:pPr algn="ctr" defTabSz="914400"/>
            <a:r>
              <a:rPr lang="ru-RU" sz="2000">
                <a:latin typeface="Monotype Corsiva" pitchFamily="66" charset="0"/>
              </a:rPr>
              <a:t>(1740 – начало </a:t>
            </a:r>
            <a:r>
              <a:rPr lang="en-US" sz="2000">
                <a:latin typeface="Monotype Corsiva" pitchFamily="66" charset="0"/>
              </a:rPr>
              <a:t>XIX</a:t>
            </a:r>
            <a:r>
              <a:rPr lang="ru-RU" sz="2000">
                <a:latin typeface="Monotype Corsiva" pitchFamily="66" charset="0"/>
              </a:rPr>
              <a:t>в.)</a:t>
            </a:r>
          </a:p>
          <a:p>
            <a:pPr algn="ctr" defTabSz="914400"/>
            <a:r>
              <a:rPr lang="ru-RU" sz="2000">
                <a:latin typeface="Monotype Corsiva" pitchFamily="66" charset="0"/>
              </a:rPr>
              <a:t>Первый губернский архитектор г.Н.Новгорода</a:t>
            </a:r>
          </a:p>
        </p:txBody>
      </p:sp>
      <p:sp>
        <p:nvSpPr>
          <p:cNvPr id="2056" name="Rectangle 9"/>
          <p:cNvSpPr>
            <a:spLocks noChangeArrowheads="1"/>
          </p:cNvSpPr>
          <p:nvPr/>
        </p:nvSpPr>
        <p:spPr bwMode="auto">
          <a:xfrm>
            <a:off x="2400300" y="300038"/>
            <a:ext cx="4500563" cy="1200150"/>
          </a:xfrm>
          <a:prstGeom prst="rect">
            <a:avLst/>
          </a:prstGeom>
          <a:noFill/>
          <a:ln w="9525">
            <a:noFill/>
            <a:miter lim="800000"/>
            <a:headEnd/>
            <a:tailEnd/>
          </a:ln>
        </p:spPr>
        <p:txBody>
          <a:bodyPr anchor="ctr">
            <a:spAutoFit/>
          </a:bodyPr>
          <a:lstStyle/>
          <a:p>
            <a:pPr algn="ctr" defTabSz="914400"/>
            <a:r>
              <a:rPr lang="ru-RU" sz="3600">
                <a:latin typeface="Monotype Corsiva" pitchFamily="66" charset="0"/>
                <a:cs typeface="Times New Roman" pitchFamily="18" charset="0"/>
              </a:rPr>
              <a:t>Присутственные места (1781–2010 гг.)</a:t>
            </a:r>
            <a:endParaRPr lang="ru-RU" sz="3600">
              <a:latin typeface="Monotype Corsiva" pitchFamily="66" charset="0"/>
            </a:endParaRPr>
          </a:p>
        </p:txBody>
      </p:sp>
      <p:sp>
        <p:nvSpPr>
          <p:cNvPr id="2057" name="Rectangle 9"/>
          <p:cNvSpPr>
            <a:spLocks noChangeArrowheads="1"/>
          </p:cNvSpPr>
          <p:nvPr/>
        </p:nvSpPr>
        <p:spPr bwMode="auto">
          <a:xfrm>
            <a:off x="114300" y="3697288"/>
            <a:ext cx="12573000" cy="2032000"/>
          </a:xfrm>
          <a:prstGeom prst="rect">
            <a:avLst/>
          </a:prstGeom>
          <a:noFill/>
          <a:ln w="9525">
            <a:noFill/>
            <a:miter lim="800000"/>
            <a:headEnd/>
            <a:tailEnd/>
          </a:ln>
        </p:spPr>
        <p:txBody>
          <a:bodyPr>
            <a:spAutoFit/>
          </a:bodyPr>
          <a:lstStyle/>
          <a:p>
            <a:pPr indent="357188" algn="just" defTabSz="914400"/>
            <a:r>
              <a:rPr lang="ru-RU" sz="1400">
                <a:latin typeface="Monotype Corsiva" pitchFamily="66" charset="0"/>
              </a:rPr>
              <a:t>30 августа 1866 года в 7 часов утра 129 кадетов во главе со своим директором строем вошли в древний Нижегородский кремль. Здесь, уже все было готово для жизни кадетов и офицеров-преподавателей и воспитателей. На первом этаже были гимназический зал, канцелярия, а также кухня, пекарня, буфеты, столовая. Второй этаж – это учебные классы и библиотека, музей. Третий этаж – спальни учащихся-кадетов и санитарные комнаты. В парадном зале второго этажа от пола до потолка – живописные портреты основателей кадетских корпусов – императора Николая I и графа Аракчеева. Среди выпускников нижегородской аракчеевской гимназии, чьи имена бережно сохранялись в музее корпуса,                      14 генералов, 79 полковников, 354 младших офицера. Они служили во всех родах войск – пехоте, артиллерии, кавалерии, на флоте и в воздухоплавании. 28 кадетов за оборону Севастополя, за взятие Карса, за переправу через Дунай, за взятие Шипки, за бои под Ляоляном стали кавалерами ордена св. Георгия. Их имена были высечены золотом на белых мраморных досках в парадном зале на втором этаже корпуса. В 1904 году нижегородский корпус окончил Петр Нестеров. Выйдя из корпуса, он поступил в Михайловское артиллерийское училище, а затем в 1912 г. окончил офицерскую воздухоплавательную школу в Гатчине. Он известен как смелый боевой летчик, автор знаменитой “мертвой петли”. Бесстрашный летчик погиб, когда у него закончился боекомплект, он смело пошел на таран мощного австрийского самолета “Альбатрос”.</a:t>
            </a:r>
          </a:p>
        </p:txBody>
      </p:sp>
      <p:sp>
        <p:nvSpPr>
          <p:cNvPr id="2058" name="Rectangle 9"/>
          <p:cNvSpPr>
            <a:spLocks noChangeArrowheads="1"/>
          </p:cNvSpPr>
          <p:nvPr/>
        </p:nvSpPr>
        <p:spPr bwMode="auto">
          <a:xfrm>
            <a:off x="7186613" y="1657350"/>
            <a:ext cx="5214937" cy="400050"/>
          </a:xfrm>
          <a:prstGeom prst="rect">
            <a:avLst/>
          </a:prstGeom>
          <a:noFill/>
          <a:ln w="9525">
            <a:noFill/>
            <a:miter lim="800000"/>
            <a:headEnd/>
            <a:tailEnd/>
          </a:ln>
        </p:spPr>
        <p:txBody>
          <a:bodyPr anchor="ctr">
            <a:spAutoFit/>
          </a:bodyPr>
          <a:lstStyle/>
          <a:p>
            <a:pPr algn="ctr" defTabSz="914400"/>
            <a:r>
              <a:rPr lang="ru-RU" sz="2000">
                <a:latin typeface="Monotype Corsiva" pitchFamily="66" charset="0"/>
                <a:cs typeface="Times New Roman" pitchFamily="18" charset="0"/>
              </a:rPr>
              <a:t>Проект здания присутственных места. 1781г.</a:t>
            </a:r>
            <a:endParaRPr lang="ru-RU" sz="2000">
              <a:latin typeface="Monotype Corsiva" pitchFamily="66" charset="0"/>
            </a:endParaRPr>
          </a:p>
        </p:txBody>
      </p:sp>
      <p:sp>
        <p:nvSpPr>
          <p:cNvPr id="2059" name="Rectangle 9"/>
          <p:cNvSpPr>
            <a:spLocks noChangeArrowheads="1"/>
          </p:cNvSpPr>
          <p:nvPr/>
        </p:nvSpPr>
        <p:spPr bwMode="auto">
          <a:xfrm>
            <a:off x="114300" y="5630863"/>
            <a:ext cx="8572500" cy="1384300"/>
          </a:xfrm>
          <a:prstGeom prst="rect">
            <a:avLst/>
          </a:prstGeom>
          <a:noFill/>
          <a:ln w="9525">
            <a:noFill/>
            <a:miter lim="800000"/>
            <a:headEnd/>
            <a:tailEnd/>
          </a:ln>
        </p:spPr>
        <p:txBody>
          <a:bodyPr>
            <a:spAutoFit/>
          </a:bodyPr>
          <a:lstStyle/>
          <a:p>
            <a:pPr indent="357188" algn="just" defTabSz="914400"/>
            <a:r>
              <a:rPr lang="ru-RU" sz="1400">
                <a:latin typeface="Monotype Corsiva" pitchFamily="66" charset="0"/>
              </a:rPr>
              <a:t>...В 1960–70-е годы ХХ столетия здание бывшего кадетского корпуса в Нижегородском кремле возвращается к своему первоначальному назначению: присутственным местам. После большой реконструкции П-образного корпуса в правом – северном – фасаде разместилась филармония – Кремлевский концертный зал. В левом – южном – фасаде и в главном – восточном – расположились “присутственные места” Нижегородского областного Совета. С середины 90-х годов в главном корпусе работает областное Законодательное Собрание. Левое крыло корпуса занято разными министерствами областного правительства.</a:t>
            </a:r>
          </a:p>
        </p:txBody>
      </p:sp>
      <p:sp>
        <p:nvSpPr>
          <p:cNvPr id="2060" name="Rectangle 9"/>
          <p:cNvSpPr>
            <a:spLocks noChangeArrowheads="1"/>
          </p:cNvSpPr>
          <p:nvPr/>
        </p:nvSpPr>
        <p:spPr bwMode="auto">
          <a:xfrm>
            <a:off x="8758238" y="8401050"/>
            <a:ext cx="3857625" cy="400050"/>
          </a:xfrm>
          <a:prstGeom prst="rect">
            <a:avLst/>
          </a:prstGeom>
          <a:noFill/>
          <a:ln w="9525">
            <a:noFill/>
            <a:miter lim="800000"/>
            <a:headEnd/>
            <a:tailEnd/>
          </a:ln>
        </p:spPr>
        <p:txBody>
          <a:bodyPr anchor="ctr">
            <a:spAutoFit/>
          </a:bodyPr>
          <a:lstStyle/>
          <a:p>
            <a:pPr algn="ctr" defTabSz="914400"/>
            <a:r>
              <a:rPr lang="ru-RU" sz="2000">
                <a:latin typeface="Monotype Corsiva" pitchFamily="66" charset="0"/>
                <a:cs typeface="Times New Roman" pitchFamily="18" charset="0"/>
              </a:rPr>
              <a:t>Реставрационные работы. 1963г.</a:t>
            </a:r>
            <a:endParaRPr lang="ru-RU" sz="2000">
              <a:latin typeface="Monotype Corsiva" pitchFamily="66" charset="0"/>
            </a:endParaRPr>
          </a:p>
        </p:txBody>
      </p:sp>
      <p:sp>
        <p:nvSpPr>
          <p:cNvPr id="2061" name="Rectangle 9"/>
          <p:cNvSpPr>
            <a:spLocks noChangeArrowheads="1"/>
          </p:cNvSpPr>
          <p:nvPr/>
        </p:nvSpPr>
        <p:spPr bwMode="auto">
          <a:xfrm>
            <a:off x="542925" y="9186863"/>
            <a:ext cx="7000875" cy="400050"/>
          </a:xfrm>
          <a:prstGeom prst="rect">
            <a:avLst/>
          </a:prstGeom>
          <a:noFill/>
          <a:ln w="9525">
            <a:noFill/>
            <a:miter lim="800000"/>
            <a:headEnd/>
            <a:tailEnd/>
          </a:ln>
        </p:spPr>
        <p:txBody>
          <a:bodyPr anchor="ctr">
            <a:spAutoFit/>
          </a:bodyPr>
          <a:lstStyle/>
          <a:p>
            <a:pPr algn="ctr" defTabSz="914400"/>
            <a:r>
              <a:rPr lang="ru-RU" sz="2000">
                <a:latin typeface="Monotype Corsiva" pitchFamily="66" charset="0"/>
                <a:cs typeface="Times New Roman" pitchFamily="18" charset="0"/>
              </a:rPr>
              <a:t>Здание Законодательного Собрания Нижегородской области. 2010г.</a:t>
            </a:r>
            <a:endParaRPr lang="ru-RU" sz="2000">
              <a:latin typeface="Monotype Corsiva" pitchFamily="66" charset="0"/>
            </a:endParaRPr>
          </a:p>
        </p:txBody>
      </p:sp>
      <p:sp>
        <p:nvSpPr>
          <p:cNvPr id="2062" name="Rectangle 9"/>
          <p:cNvSpPr>
            <a:spLocks noChangeArrowheads="1"/>
          </p:cNvSpPr>
          <p:nvPr/>
        </p:nvSpPr>
        <p:spPr bwMode="auto">
          <a:xfrm>
            <a:off x="7358114" y="8729690"/>
            <a:ext cx="5400668" cy="707886"/>
          </a:xfrm>
          <a:prstGeom prst="rect">
            <a:avLst/>
          </a:prstGeom>
          <a:noFill/>
          <a:ln w="9525">
            <a:noFill/>
            <a:miter lim="800000"/>
            <a:headEnd/>
            <a:tailEnd/>
          </a:ln>
        </p:spPr>
        <p:txBody>
          <a:bodyPr wrap="square" anchor="ctr">
            <a:spAutoFit/>
          </a:bodyPr>
          <a:lstStyle/>
          <a:p>
            <a:pPr algn="r" defTabSz="914400"/>
            <a:r>
              <a:rPr lang="ru-RU" sz="2000" b="1" dirty="0" smtClean="0">
                <a:latin typeface="Monotype Corsiva" pitchFamily="66" charset="0"/>
                <a:cs typeface="Times New Roman" pitchFamily="18" charset="0"/>
              </a:rPr>
              <a:t>Бармин Иван</a:t>
            </a:r>
            <a:r>
              <a:rPr lang="ru-RU" sz="2000" dirty="0" smtClean="0">
                <a:latin typeface="Monotype Corsiva" pitchFamily="66" charset="0"/>
                <a:cs typeface="Times New Roman" pitchFamily="18" charset="0"/>
              </a:rPr>
              <a:t>, сотрудник</a:t>
            </a:r>
          </a:p>
          <a:p>
            <a:pPr algn="r" defTabSz="914400"/>
            <a:r>
              <a:rPr lang="ru-RU" sz="2000" dirty="0" smtClean="0">
                <a:latin typeface="Monotype Corsiva" pitchFamily="66" charset="0"/>
                <a:cs typeface="Times New Roman" pitchFamily="18" charset="0"/>
              </a:rPr>
              <a:t>Законодательного Собрания Нижегородской области</a:t>
            </a:r>
            <a:endParaRPr lang="ru-RU" sz="2000" dirty="0">
              <a:latin typeface="Monotype Corsiva"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526</Words>
  <Application>Microsoft Office PowerPoint</Application>
  <PresentationFormat>A3 (297x420 мм)</PresentationFormat>
  <Paragraphs>15</Paragraphs>
  <Slides>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vt:i4>
      </vt:variant>
    </vt:vector>
  </HeadingPairs>
  <TitlesOfParts>
    <vt:vector size="2" baseType="lpstr">
      <vt:lpstr>Тема Office</vt:lpstr>
      <vt:lpstr>Слайд 1</vt:lpstr>
    </vt:vector>
  </TitlesOfParts>
  <Company>Нижегородской области</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ЗСНО</dc:creator>
  <cp:lastModifiedBy>ЗСНО</cp:lastModifiedBy>
  <cp:revision>39</cp:revision>
  <dcterms:created xsi:type="dcterms:W3CDTF">2010-12-23T07:49:58Z</dcterms:created>
  <dcterms:modified xsi:type="dcterms:W3CDTF">2011-01-17T06:58:01Z</dcterms:modified>
</cp:coreProperties>
</file>